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7" r:id="rId2"/>
    <p:sldId id="328" r:id="rId3"/>
    <p:sldId id="329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8" r:id="rId31"/>
    <p:sldId id="40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4:32.9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11 151 288 0,'0'0'12'0,"0"0"4"0,0 0-16 0,0 0 0 15,0 0 0-15,0 0 0 0,0 0 258 0,0 0 49 16,0 0 9-16,0 0 3 0,-7 0-175 0,7 0-34 0,0 0-7 16,0 0-2-16,-4 0-26 0,1 6-6 0,3-6-1 0,0 0 0 15,7 7-4-15,-3 2 0 0,-1-2-1 0,1 2 0 16,-1 1-5-16,1-4-1 0,0 7 0 0,3-3 0 16,4 6-32-16,-1-4-6 0,-2 1-2 0,-1 3 0 15,4 3 7-15,-4-3 0 0,4 4 1 0,-4-1 0 16,0 3-5-16,4 1 0 0,0-4-1 0,-1 6 0 15,-2 1-3-15,2 3 0 0,1-4 0 0,0 1 0 16,3-4-16-16,-3 1 10 0,-4-1-10 0,4-2 8 16,0-1-8-16,0-3 0 0,-4 0 0 0,0-3 8 15,4-1-8-15,-4-2 0 0,0-4 0 0,1 1 0 16,-1-4-24-16,0 0-9 0,-7-3-3 16,0 0 0-16,0 0-124 0,0 0-26 0,0-6-5 0,0-4-794 15</inkml:trace>
  <inkml:trace contextRef="#ctx0" brushRef="#br0" timeOffset="459">699 0 1382 0,'0'0'61'0,"0"0"13"0,0 0-59 0,0 0-15 0,0 0 0 0,0 0 0 16,0 0 71-16,-4 3 11 0,1 7 2 0,3 0 1 16,-4-1 21-16,1 1 4 0,-1 3 1 0,4-1 0 15,-4 4-19-15,4 0-4 0,-3 0-1 0,-1 4 0 16,-3-1-19-16,3 3-4 0,-3 1-1 0,-4 2 0 15,4 1-17-15,-4 0-3 0,-3 6-1 0,-4 0 0 16,-4 0-13-16,8 6-2 0,0 4-1 0,-8-1 0 16,0-2-11-16,1 2-3 0,3 7 0 0,-4-3 0 0,4 0-12 15,-3 0 8-15,6-4-8 0,1 4 0 0,-8 0 0 16,1-3 0-16,3-1 0 0,-1 7 0 0,5-9 0 0,0 2 8 16,-1 1-8-16,1 3 0 0,3-10 0 0,0 0 0 15,-3-3 8-15,3 3-8 0,4-6 0 0,-4-6 0 16,4 2 0-16,-4-2 0 0,0-7 0 0,4 0 0 15,3 0 0-15,1-7 0 0,-4-2 0 0,3-1-15 16,4-6 3-16,0 0 1 16,0 0-33-16,0 0-6 0,0 0-2 0,4-13 0 15,6 0-109-15,-2-3-23 0,-1 0-4 0</inkml:trace>
  <inkml:trace contextRef="#ctx0" brushRef="#br0" timeOffset="1713">584 1082 1260 0,'0'0'56'0,"0"0"11"0,-7 7-54 0,3 2-13 0,-7 1 0 0,4-4 0 16,7 1 103-16,-4 2 17 0,-3-2 4 0,4 2 1 15,3-9-33-15,0 7-6 0,-4-1-2 0,0 4 0 16,4-4-30-16,4 4-6 0,-4-10-2 0,0 0 0 15,0 0-10-15,4 6-1 0,6 1-1 0,-2-4 0 16,-8-3-11-16,7 3-3 0,4-3 0 0,-1 0 0 16,1-3-7-16,0 0-1 0,0-4-1 0,3-2 0 15,1-1-1-15,-1-3 0 0,-3 4 0 0,7-7 0 16,-4-4-2-16,1 1-8 0,-1 0 12 0,0 0-4 16,1 3-8-16,-1 0 0 0,-3 0 0 0,0 3 0 0,-4 0 13 0,0 0-2 15,1 4-1-15,-5-1 0 0,-6 0-10 16,3 1 0-16,3 2 0 0,-6 1-11 0,-5 3 11 0,5-4 9 15,-4 4-1-15,3-3-8 0,-7 6 9 0,0-3-9 16,0 3 0-16,1 3 9 0,2 0-9 0,-2 3 0 16,-5 4 0-16,1 3 0 0,-1 0 13 0,5-1-2 15,-5 4-1-15,4 7 0 0,1-1 5 0,-5 1 1 16,1 5 0-16,3 1 0 0,-3 3 0 0,-1 0 1 16,4 0 0-16,-3 0 0 0,3-3-5 0,0 3 0 15,8-6-1-15,-1-4 0 0,1 1-11 0,6-4 0 16,-3 0 0-16,7-6 8 0,-3 0-8 0,3-7 0 15,4 4 0-15,0-7 0 0,0 0 8 0,3 0-8 16,-3-6 8-16,7 0-8 0,0-4 8 0,0-2-8 0,0-1 0 16,3-3 8-16,1-3-8 0,3-3 0 0,0 0 0 15,1-3 8 1,3-4-34-16,-4 0-7 0,4 1-2 0,3-1 0 0,-3-3 12 0,3 4 3 0,1-7 0 0,-5 3 0 31,1 3-28-31,-4-3-6 0,-3 4-1 0,0 2 0 16,-4 1 20-16,0 3 4 0,-4 0 1 0,0 3 0 0,-3 3 17 0,-4 0 3 0,1 3 1 0,-5-2 0 15,1 5 9-15,-1 1 0 0,-3-1 10 0,0 7-10 16,0 0 22-16,-3-3-2 0,-4 3 0 0,3 0 0 16,-7 3 6-16,0 1 1 0,1-1 0 0,2 3 0 15,-2 1 2-15,-1-1 1 0,0 4 0 0,4-1 0 16,0 1-3-16,-1 3-1 0,1-4 0 0,0 7 0 16,3-6-10-16,1-1-3 0,-1 4 0 0,4-3 0 0,4-1-13 0,-1 1 8 15,1-4-8-15,3 4 0 0,0-4 0 0,4 1 0 16,-4 2 0-16,4 1 0 0,0 0 0 0,0-1 0 15,3-2 0-15,-3-1 0 0,3 4 8 0,1-1-8 16,-4-2 0-16,3 2 0 0,1-2 8 0,-1 2-8 16,-3 1 0-16,3 3 9 0,-3-4 2 0,-4 4 0 15,0-3 0-15,1 3 0 0,-1-1 8 0,0 1 1 16,-7 0 1-16,4 3 0 0,-4-3 3 0,0 0 1 16,-4 3 0-16,-3 0 0 0,3-4-2 0,-7 1-1 15,4 0 0-15,0-3 0 0,-4 2-9 0,0-2-1 16,1-4-1-16,-5 1 0 0,1-1-3 0,-1-3 0 15,1 1 0-15,-4-1 0 0,3-3-8 0,-3 0 0 16,4 0 0-16,0 0 0 16,-1-3-16-16,4-1-8 0,-3 1-1 0,3 0-1 15,8 0-107-15,-5-4-22 0,1 1-4 0,7 6-624 0,0 0-125 0</inkml:trace>
  <inkml:trace contextRef="#ctx0" brushRef="#br0" timeOffset="1998">1621 1284 2419 0,'0'0'53'0,"0"0"11"0,0 0 3 0,4 10 1 0,-4-10-55 0,0 0-13 15,0 6 0-15,0 4 0 0,0-10 105 0,3 6 19 16,-3-6 3-16,4 10 1 0,-4-10-64 0,0 9-13 16,0-9-3-16,3 7 0 0,1-1-25 0,-4-6-6 15,0 0-1-15,0 0 0 0,0 0 2 0,0 0 0 16,0 0 0-16,0 0 0 16,0 0-131-16,0 0-27 0,0 0-4 0,0 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36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17 518 0,'0'0'46'0,"0"0"-37"0,0 0-9 15,0 0 0-15,0 0 167 0,0 0 31 16,0 0 6-16,0 0 2 0,0 0-158 0,7-4-31 0,-7 4-6 0,0 0-2 16,0 0 3-16,0 0 0 0,0 0 0 0,3-6 0 15,-3 6 16-15,0 0 3 0,4-9 1 0,-4 9 0 16,0 0 6-16,0 0 2 0,0 0 0 0,0 0 0 15,0 0-16-15,0 0-4 0,0 0 0 0,0 0 0 16,0 0-6-16,0 0-2 0,0 0 0 0,0 0 0 16,0 0 20-16,0 0 4 0,0 0 1 0,0 0 0 15,0 0 16-15,0 0 3 0,0 0 1 0,0 0 0 16,0 0 4-16,0 0 1 0,0 0 0 0,0 0 0 16,0 0-3-16,0 0-1 0,0 0 0 0,0 0 0 15,0 0-30-15,0 0-5 0,0 0-2 0,0 0 0 16,0 0 3-16,0 0 1 0,0 0 0 0,0 0 0 15,0 0 3-15,0 0 1 0,0 0 0 0,0 0 0 0,0 0-1 16,-4 9-1-16,1 4 0 0,-1-4 0 0,1 4-7 0,-1 0 0 16,-3 2-1-16,3 1 0 0,-6 0-5 0,2 3-1 15,-2-3 0-15,-1 3 0 0,0 3-13 0,-6 4 9 16,2-4-9-16,-3 6 8 16,-7 1-34-16,1-1-7 0,-1 4-2 0,-4 0-826 15,1-1-166-15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40.2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0 784 288 0,'0'0'12'0,"0"0"4"0,0 0-16 0,0 0 0 16,0 0 0-16,0 0 0 0,0 0 364 0,0 0 69 16,0 0 15-16,0 0 2 0,0 0-328 0,0 0-66 0,0 0-12 0,0 0-4 15,0 0 11-15,7 4 1 16,4-4 1-16,0-4 0 0,-11 4-18 0,11 0-4 0,-4-3-1 0,0 0 0 15,3 0 6-15,1 0 0 0,0 0 1 0,3-4 0 16,-3 1-27-16,3-4-10 0,4 4 0 0,0-7 9 16,0 1-1-16,3-4 0 0,0 3 0 0,4-6 0 15,11 3-8-15,-4-6 0 0,0 0 0 0,4 0 8 16,-4-4-8-16,4 1 0 0,-1-3 0 0,1 2 0 16,-4-2 0-16,0-4 0 0,-3-3 0 0,-1 0 0 15,-3 0-24-15,0-3-1 0,-4 7 0 0,-3-1 0 16,0 0 0-16,-4 4 0 0,1-1 0 0,-5 7 0 15,-2 0 15-15,-1 3 10 0,-7 3-12 0,0 3 12 16,0 1 0-16,-7 5 0 0,-1 1 0 0,-2 3 0 16,3 0 0-16,-4 3 0 0,-3 0 0 0,3 3 0 15,-3 3 0-15,3 4 11 0,-3-1-2 0,3 4 0 0,-3-1 4 16,-1 4 1-16,-2 3 0 0,2 0 0 0,1 0 6 0,3 7 0 16,-3 2 1-16,0 1 0 0,0 2-10 0,3 1-3 15,-3 0 0-15,6 3 0 0,-2 0 3 0,-1-1 0 16,-3 1 0-16,7 0 0 0,-4-3 9 0,4 0 3 15,-4-1 0-15,0 1 0 0,4 0-4 0,0-7-1 16,4 0 0-16,-8 1 0 0,0-4-2 0,4-3 0 16,0 3 0-16,0-6 0 0,-4 0-1 0,8 0-1 15,-5-7 0-15,1 1 0 0,0-1 2 0,4-2 1 16,3-7 0-16,0 0 0 0,0 0-1 0,0 0 0 16,0 0 0-16,0 0 0 0,0 0-4 0,0 0-2 15,0 0 0-15,7-10 0 0,3 1-10 0,1-4 0 0,-4 0 0 16,4-3 0-16,-4 4 0 0,7-4 0 0,1-3 0 0,2 3 0 15,-2 0 0-15,3 0 0 0,-1 4 0 0,1-4 0 16,0 3 0-16,3 0 0 0,-3 1 0 0,0 2 0 16,-4 1-8-16,4 2 8 0,-4 1 0 0,4 0 0 15,-3 2 0-15,-1 1 0 0,0 0 10 0,0 3-10 16,1 0 0-16,-5 6 0 0,5-6 0 0,-5 7 0 16,-3-1 0-16,4 4-14 0,-4-4 2 0,0 0 1 15,1 4 11-15,-1-1 0 0,-4 1 0 0,-3 3 0 16,0-1 0-16,0-2 0 0,-3 2 0 0,-1 1 0 15,-3-3 9-15,0 2-9 0,-4 1 12 0,0 0-12 16,1-4 10-16,-5 1-10 0,1 5 8 0,0-2-8 16,-4 0 9-16,0-4-9 0,4 1 10 0,-7-1-10 15,3-2 0-15,0-1 0 0,-3-3 0 0,3-3 0 0,0 3 0 16,4-3 0-16,-4-3 0 0,7 3 0 0,0-3 0 0,1 0 0 16,3 3 0-16,7 0 0 0,0 0 0 0,0 0 0 15,0 0 0-15,0 0 0 0,0 0-8 0,0 0 8 16,10-3 0-16,-3 3 0 0,4-3 0 0,3 3 0 15,1 0 0-15,2 0 0 0,-2 0-10 0,6 0 2 16,-3-4 0-16,0 4 0 0,7 0 8 0,-4 4-8 16,1-8 8-16,-1 1-8 0,4-3 8 0,0 0 0 15,3-1 0-15,1-2 0 0,3-1 0 0,0 4 0 16,4-7 0-16,-4 4 0 0,0-4 0 0,0 0 0 16,4-3 8-16,-4 1-8 0,-4-1 0 0,1-3 0 0,-1 3 0 15,-3 0-8-15,0 0-2 0,-3 0 0 0,-4 4 0 16,-1-1 0-16,-2-3 10 0,-5 3-12 0,1 1 12 0,-4-1-12 15,0 4 12-15,-3-4-8 0,-4 3 8 0,0 1-8 16,-4 3 8-16,1 2 0 0,-4 1 0 0,-1 0 0 16,1 3 0-16,-3 3-8 0,-5-3 8 0,5 7-8 15,-5-4 8-15,5 6-10 0,-5-2 10 0,1 5-10 16,0-2 10-16,0 2 0 0,-1 4 0 0,5 0 0 16,-5 0 0-16,5 3 12 0,3 0-4 0,-1-3 0 15,1 3-8-15,4 0 12 0,-1 0-4 0,4 0 0 16,4-3 8-16,3 0 3 0,-4-1 0 0,8-2 0 15,0 3-19-15,0-3 0 0,3 3 0 0,4-7 0 16,-1-3 0-16,1 1 0 0,4-7 0 0,-4 3 0 16,3-3 0-16,4-3 8 0,3-4 0 0,1-2-8 15,-4-1 9-15,3-2-9 0,5-1 0 0,-1 0 9 0,0-3-9 16,-4 1 0-16,4-1 0 0,-3 0 0 0,-1 0 0 0,-3-3 0 16,-3 0 0-16,-4 3 0 0,3 0 0 0,-7 0 0 15,1 4 0-15,-5-4 0 0,1 6 0 0,-4 1 0 16,0-1 0-16,-3 4 0 0,-4 0 0 0,0 6 0 15,0 0 0-15,0 0 0 0,0 0 0 0,0 0 0 16,0 0 0-16,-7 0 0 0,-4 0 0 0,4 3 0 16,-4 3-11-16,4 1 11 0,-4 2-8 0,1 1 8 15,-1-1-8-15,0 4 8 0,4 3 0 0,-4-1 0 16,4-2 0-16,4 0 0 0,-1 3 0 0,0 0 0 16,1-1 0-16,6-2-8 0,1 3 8 0,0-3 0 0,3-1 10 15,3-2-10-15,1-1 9 0,3-2-9 0,1-1 8 16,3 0-8-16,-4-6 8 0,7 0-8 0,1-3 0 15,3 3 8-15,-4-6-8 0,4-1 0 0,7 4 0 0,0-6 8 16,-3-4-8-16,6 0 0 0,-3-2 0 0,8-1 8 16,-5-3-8-16,1 0 0 0,0 3 0 0,-1-3 0 15,-3 0 0-15,0 3 0 0,-3-3 0 0,-1 3 0 16,-3 0-8-16,-3 4 8 0,-4 2-10 0,-4-3 10 16,0 4-10-16,-3-1 10 0,-4 7-10 0,-7 3 10 15,0 0 0-15,0 0 0 0,-4-6 0 0,4 6 0 16,-7 0 8-16,-3 0-8 0,-5 3 0 0,1 3 0 15,0 4 0-15,-4-1 0 0,4 1 0 0,-4 3-9 16,0 2 9-16,0 1 0 0,0 0 10 0,4 3-10 16,-4 0 9-16,0 3-9 0,4-6 8 0,0 0-8 15,3-3 8-15,1 3-8 0,2-4 8 0,1 1-8 0,7-4 0 16,0-9 0-16,0 0 0 0,0 0 0 0,0 0 0 0,4 7 0 16,3-4 0-16,0-3 0 0,4-3 0 0,0 0 0 15,3-4-14-15,-4 1 5 0,5-4 9 0,-5 1 0 16,5-1 0-16,-1-2-8 0,0-4 8 0,1 0 0 15,-1 3 0-15,0-3 0 0,-3 1 0 0,-1 2 0 16,-2 0 0-16,2 4 0 0,-3-4 0 0,4 4 0 16,-7 2 0-16,3 1 0 0,-7 6 0 0,0 0 0 15,0 0 0-15,0 0 0 0,0 0 0 0,0 0-10 16,0 0 10-16,0 0 0 0,0 0 0 0,-4 9-8 16,4 1 8-16,-3 3 0 0,3 2 0 0,-4 1 0 15,1 3 0-15,-1 0 0 0,4-3 0 0,-4 6 0 16,1-3 0-16,3 0 0 0,3-3 0 0,-3 0 9 0,4 3-9 15,3-3 8-15,-3-3-8 0,6-1 0 0,-3-2 0 0,4-7 0 16,3 3 8-16,1-6-8 0,-1 0 0 0,0-6 8 16,4 0-8-16,0 3 0 0,3-7 9 0,1 0-9 15,3-5 0-15,0-1 0 0,0-3 0 0,0 3 0 16,-4 0 0-16,0-6-8 0,1 3 8 0,-4 0-8 16,-1 0 8-16,-2 3 0 0,-5 0 0 0,5 0 0 15,-8 4 0-15,0 2 0 0,-4 1 0 0,1 2 0 16,0 1 0-16,-4 6 0 0,0 0 0 0,0 0 0 15,0 0 0-15,0 0 0 0,-8 3 0 0,-2 3 0 16,3 4 0-16,-1-1-10 0,1 4 10 0,-3 0-10 16,6 3 10-16,-3-4 0 0,0 4 8 0,0-3-8 15,3 0 8-15,1 2-8 0,-1 1 10 0,0-6-10 16,4 2 8-16,4-2-8 0,-4-10 0 0,0 0 9 0,7 6-9 16,-7-6 0-16,7 7 0 0,-7-7 0 0,7 3 8 15,4 0-8-15,0-6 0 0,-1 3 8 0,1-7-8 0,3 4 0 16,-3-6 0-16,3-1 0 0,1-2 0 0,-5 2 0 15,5-3-9-15,-1 1 9 0,4-4 0 0,-8 0-10 16,5 3 10-16,-1-3-8 0,-3 4 8 0,3-4-10 16,-3 3 10-16,-1 1-10 0,-3 2 10 0,1 4 0 15,-5-1 0-15,-3 7 0 0,0 0 0 0,0 0 0 16,0 0 0-16,0 0 0 0,0 0 0 0,0 0 0 16,0 10-11-16,-3 3 11 0,-5-1 0 0,5 1 0 15,-4 6-8-15,3 0 8 0,-3-3 0 0,3 3 0 16,-3-3 0-16,4 3 0 0,3-3 0 0,0-1 0 0,0 1 0 0,3-3 0 15,1-4 0-15,-1 1 10 0,-3-10-10 0,11 6 8 16,3-3-8-16,-3 4 8 0,3-7-8 0,1-3 8 16,2-1-8-16,1-2 10 0,0-3-10 0,-4-1 10 15,8 1-10-15,-4-4 0 0,3-3 0 0,-3 0 0 16,3-3 0-16,-3 0 0 0,-4 3 0 0,1 0 0 16,2 1 0-16,-2-1 0 0,-1-3 0 0,-3 3 0 15,-1 3 0-15,1-3 0 0,-4 7 0 0,4-1 0 16,-4 1 0-16,0 6 0 0,-7 3 0 0,0 0 0 15,7-7 0-15,4 7 0 0,-7 4-8 0,3 2 8 16,0 0 0-16,0 1 0 0,0-1-9 0,0 3 9 16,-3 1 0-16,3 3 0 0,-4-4 0 0,5 4 0 15,-5-4 0-15,4 4 0 0,-3 0 0 0,-1 2 0 16,-3-5 0-16,4 0 8 0,0 2-8 0,-4-2 0 0,0-1 11 16,0 1-11-16,0-1 12 0,-4-2-12 0,4-7 14 15,-7 9-4-15,3-3-1 0,-3-2 0 0,-4 2-9 0,4-3 0 16,-3 0 9-16,-5 0-9 0,1 1 0 0,0-1 0 15,-4-3 0-15,0 0 0 0,0 0 0 0,1 0-10 16,2 0 10-16,1-3 0 0,0-1 0 0,-4 1 0 16,7 0 0-16,1 3 0 0,2 0 0 0,8 0 0 15,0 0 0-15,0 0 0 0,0 0 0 0,0 0 0 16,0 0 0-16,0 0 0 0,0 0-9 0,8 0 9 16,2 3 0-16,4-3-9 0,1 0 9 0,-1 0 0 15,0 3-9-15,1-3 9 0,2-3 0 0,1 3 0 16,0-3 0-16,0 0 0 0,0 3 0 0,3-6 0 0,0 2 0 15,1-2 0-15,3-3 0 0,3-1 0 0,1 1 0 0,-1-4 0 16,-3 0 0-16,7 1 0 0,-3-1 0 0,0-3 0 16,-1 3-10-16,-7 1 10 0,1-4-13 0,-1 3 5 15,-6 0 8-15,-1 1-13 0,-4-1 5 0,1-3 8 16,-4 4-13-16,-3-1 5 0,-4 0 8 0,0 4-13 16,0-1 13-16,-4 4 0 0,-3-4 0 0,0 4 0 15,0 3 0-15,0 0 0 0,-4-1 0 0,0 4 0 16,-3 4 0-16,0-1 0 0,3 3 13 0,-3 0-4 15,7 4-9-15,-7 3-9 0,3-1 9 0,0 4-13 16,4-3 13-16,0 3 0 0,0 3 9 0,0-3-9 16,7-1 16-16,0 1-4 0,3 0 0 0,-3 0 0 15,4-3 2-15,3 3 0 0,0-4 0 0,7 4 0 16,4-3 1-16,0 3 0 0,0-4 0 0,3 1 0 0,1 3-6 16,2-7-1-16,5 1 0 0,-4-1 0 0,0-2-8 15,0-4 0-15,0 0 0 0,0 0 0 16,0-3-31-16,0-3 2 0,0 0 0 0,0-4 0 15,0 1-129-15,0 0-26 0,0-4-4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41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 2307 0,'0'0'51'0,"0"0"10"0,0 0 3 0,0 0 0 0,0 0-51 0,7-3-13 16,-7 3 0-16,7 0 0 0,-7 0 17 0,11 3 1 16,-1 4 0-16,-3-1 0 0,-7-6 8 0,8 13 2 0,-1 3 0 0,-4 3 0 15,1 0 2-15,-1 3 1 0,1 3 0 0,-4 4 0 16,0-4 8-16,0 7 1 0,-4-4 1 0,1 1 0 16,3 3-11-16,-4-1-2 0,-3-2-1 0,0 3 0 15,3-4-27-15,1 4 0 0,-1-4 8 0,-3 1-8 16,4-1 0-16,-1 1 0 0,0-7 0 0,1 0 0 15,3-3 0-15,-4 0-11 0,4-3 3 0,-3-3 0 32,3-4-88-32,-4 1-18 0,4-10-3 0,0 0-1 0,0 0-122 15,0 0-24-15,0 0-4 0,0 0-2 0</inkml:trace>
  <inkml:trace contextRef="#ctx0" brushRef="#br0" timeOffset="213">378 445 2833 0,'0'0'62'0,"0"0"13"0,-4 7 2 0,0-1 3 0,1 3-64 0,-1 1-16 15,-3-4 0-15,4 7 0 0,3-4 0 0,-4 4-9 16,4 0 1-16,-4 0 0 0,4-1 8 0,0 1 0 16,4 3 0-16,0 0 0 0,-4-1-12 0,3-2 0 15,-3 0 0-15,4-4 0 16,-4 1-26-16,0-1-6 0,0-9 0 0,0 7-1 15,-4-1-88-15,4-6-18 0,0 0-3 0,0 0-523 16,0 0-105-16</inkml:trace>
  <inkml:trace contextRef="#ctx0" brushRef="#br0" timeOffset="973">481 433 1220 0,'0'0'54'0,"4"6"11"0,-4 3-52 0,3-2-13 0,-3 2 0 0,0-2 0 15,4 2 104-15,-4 1 17 0,3-4 4 0,-3 3 1 16,0-2-48-16,4 2-10 0,-4 1-1 0,0-4-1 0,0 4-5 0,-4-1-1 15,4-2 0-15,0 2 0 0,0 1 9 0,-3-1 2 16,3-9 0-16,0 10 0 0,-4-1 0 0,4 1 0 16,0-4 0-16,-3 3 0 0,-1-2-23 0,0 2-5 15,4-2-1-15,0-1 0 0,0-6-18 0,0 0-4 16,0 0-1-16,0 6 0 0,0-6 5 0,0 0 0 16,0 0 1-16,0 0 0 0,0 0-25 0,0 0 0 15,0 0 0-15,8-3 0 0,-1-3 0 0,0-7 0 16,4-3 0-16,-4 0 0 0,3-3-13 0,1 4-8 15,-4-8-2-15,4 8 0 0,0-5 23 0,3 1-11 16,-7 4 11-16,7-1-8 0,-3 3 8 0,3 0 0 16,0 1 0-16,1 2-8 0,-1 4 8 0,-3 0 0 0,-1-1 0 15,1 4 0-15,3 0 0 0,-3 3 0 0,-4 0 0 0,4 3 0 16,-4-3 0-16,0 6 0 0,0 1 0 0,-3 2 8 16,-4 1-8-16,3 2 11 0,-3 1-11 0,0 3 12 15,4-3-12-15,-4 2 12 0,-4 1-12 0,4-3 12 16,0 3-3-16,-3 0 0 0,-1 0 0 0,1-4 0 15,3 1 3-15,-4 0 0 0,1-4 0 0,3 1 0 16,3-4-12-16,-3-6-11 0,0 0 3 0,0 0 0 16,0 0 8-16,0 0 0 0,0 0 8 0,0 0-8 15,0 0 8-15,0 0-8 0,0 0 10 0,0 0-10 16,7-6 0-16,0-4-20 0,1 1 4 0,2-4 0 16,1-3 6-16,0-3 2 0,3-3 0 0,-3 3 0 15,3-3-5-15,0 3-1 0,4 0 0 0,-4 0 0 16,0 3 14-16,1 3 0 0,-5 4 0 0,1-1-9 15,0 1 9-15,0 5 0 0,-4 1 0 0,0 3-8 0,4 0 8 16,-4 3 0-16,0 4 0 0,0-1 0 0,-4 0 0 16,1 7 9-16,3-3-9 0,-7 5 10 0,4-2-10 0,-4 3 0 15,0 0 0-15,0 3-11 0,-4-3 35 0,4 6 6 16,0 0 2-16,0-3 0 0,0 3-32 0,-3-6 0 16,-1 0 0-16,4 0 0 0,0-4 0 0,-4 1 0 15,1-3 0-15,3-10 0 16,0 0-28-16,0 0-9 0,-4 6-2 0,4-6 0 15,0 0-86-15,0 0-18 0,-7-3-3 0,4-4-1 16,-1 1-33-16,-3-3-8 0</inkml:trace>
  <inkml:trace contextRef="#ctx0" brushRef="#br0" timeOffset="1157">435 78 2804 0,'0'0'62'0,"0"0"13"0,0 0 2 0,0 0 1 0,0 0-62 0,0 0-16 0,0 0 0 0,10 3 0 15,1 3-10-15,0-3-5 0,-4 0-1 0,4 1 0 16,3-4-133-16,-3 3-27 0,-4 0-6 16,3 0-856-16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43.3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12 2538 0,'0'0'112'0,"0"0"24"0,0 0-109 0,0 0-27 15,0 0 0-15,0 0 0 0,0 0 8 0,11 0-8 0,0-3 8 16,0-1-8-16,3 4 0 0,0-3 0 0,0 0 0 0,1 3-11 16,-1 0 11-16,4 3 9 0,-4-3-1 0,4 3-8 15,-4 1 0-15,0-1 0 0,1 0 0 0,-5 0 0 16,5 0 0-16,-5 0 0 0,-3 1 0 0,-7-4 0 15,8 3 0-15,-8-3 0 0,7 6 8 0,0 4-8 16,-4-4 15-16,-3 3-4 0,-3 1-1 0,-4 3 0 16,0-4 18-16,-4 4 3 0,-3 3 1 0,-1-1 0 15,-6 1-32-15,3 3 0 0,-7 0 0 0,0 4 0 16,-3-1 0-16,3-3 0 0,-4 3 0 0,-3 0 0 16,4 0 0-16,3 1 0 0,0-4 0 0,0 3 0 15,3-6 16-15,4 3 1 0,4-4 0 0,3 1 0 16,1-3-1-16,3-4-1 0,7 1 0 0,0-10 0 15,3 6 9-15,4 1 1 0,0-4 1 0,11 0 0 16,0 0-11-16,3-3-3 0,1 0 0 0,3 0 0 16,3 0-12-16,4-3 0 0,-3 3 0 0,3 3 0 0,-3-3 0 15,-1 3 8-15,1 1-8 0,-4-4 0 0,0 0 0 16,0 0 0-16,-4 0 0 0,0 0 0 16,-3 0-26-16,4 0-11 0,-5-4-3 0,-2 1 0 15,-5 0-19-15,1-3-4 0,-4 2-1 0,0-2 0 16,0 0-137-16,-7-1-28 0,-3-2-6 0</inkml:trace>
  <inkml:trace contextRef="#ctx0" brushRef="#br0" timeOffset="197">10 332 2512 0,'0'0'56'0,"0"0"11"0,-7 3 2 0,4-3 1 0,3 0-56 0,0 0-14 0,0 0 0 0,0 0 0 16,0 0 0-16,0 0-13 0,10 0 2 0,1 0 1 15,7-3 10-15,0 3 0 0,7-3 0 0,0-1 8 16,3 1-8-16,1 0 0 0,-1 0 0 0,4-3 0 16,-3 2 0-16,-1 1 0 0,-3 0 0 0,0 0 0 31,0 0-43-31,-3 0-9 0,-1 3-3 0,0-4-649 0,1 1-129 0</inkml:trace>
  <inkml:trace contextRef="#ctx0" brushRef="#br0" timeOffset="618">802 253 1209 0,'0'0'108'0,"0"0"-87"16,0 0-21-16,0 0 0 0,0 0 184 0,0 0 33 0,0 0 7 0,0 0 0 15,0 0-155-15,0 0-31 0,0 0-6 0,7-4-2 16,4 1 11-16,-4 3 3 0,4-3 0 0,-1 0 0 15,1 3-11-15,3 0-1 0,-3-3-1 0,3 3 0 16,4-3-3-16,-4 3-1 0,1 0 0 0,2-4 0 16,1 4-17-16,4 0-10 0,-8 0 12 0,7-3-12 15,-3 0 8-15,3 3-8 0,4 0 0 0,-3-3 0 16,-4 0 0-16,3 0 0 0,0-1 0 0,-3 1 0 16,-3 3 0-16,-5-3-22 0,8 0 3 0,-7 3 1 31,-1-3-50-31,-2 0-9 0,-1-1-3 0,0 4-600 0,-4-3-121 0</inkml:trace>
  <inkml:trace contextRef="#ctx0" brushRef="#br0" timeOffset="931">1055 75 1785 0,'0'0'159'0,"0"0"-127"15,0 0-32-15,0 0 0 0,7 3 142 0,0 4 22 16,4-7 5-16,0 3 1 0,3 0-140 0,0-3-30 15,4 0 0-15,4 0 0 0,-8 3 0 0,7-3 0 16,4 3 0-16,0-3 0 0,-7 3 0 0,-4 4 0 16,4-1 0-16,-4 0 0 0,1 1 0 0,-5 2 0 15,1-2 0-15,0 2 0 0,-8 1 0 0,4-1 16 16,-3 4-3-16,-1-4-1 0,1 4 13 0,-4-3 3 16,-4 2 0-16,1 4 0 0,-4 0-8 0,0 0-2 15,-8 0 0-15,5 3 0 0,-8-4 12 0,0 1 2 0,0 3 1 16,0 0 0-1,-3-3-47-15,0 0-10 0,-1 0-1 0,1 0-1 16,-1 0-10-16,5-4-1 0,-1-2-1 0,3-1 0 16,1 1-25-16,3-4-5 0,1 1 0 0,6-4-1 15,-3-3-88-15,7 0-18 0,0 0-3 0,0 0-635 0</inkml:trace>
  <inkml:trace contextRef="#ctx0" brushRef="#br0" timeOffset="1310">1590 199 1728 0,'0'0'153'0,"0"0"-122"0,-7 3-31 0,0 3 0 0,-4-6 155 16,0 7 25-16,4-1 4 0,-3 0 2 0,2 1-152 0,-2-1-34 16,3 0 0-16,-1 4 0 0,1-4 0 0,4 4 0 15,-1 2 9-15,1 1-9 0,-1 0 0 0,4 2 0 16,-4-2 0-16,8 3 0 0,0 3 0 0,3-3 0 15,0 0 8-15,4 3-8 0,-4-3 24 0,7-4-2 16,-3-2 0-16,3-4 0 0,0 0-11 0,0-2-3 16,4-8 0-16,0 1 0 0,0-9-21 0,3 2-5 15,-3-3-1-15,4-2 0 0,-5-8-4 0,5 4-1 16,-1 0 0-16,1 0 0 0,-1 0 4 0,-7 0 1 16,-3 3 0-16,0-3 0 0,-8 0 7 0,-3 4 2 15,0-4 0-15,-3 6 0 0,-1-3 10 0,-7 3-10 0,-3 1 10 16,0 5-10-16,0-2 20 0,-8 6 4 15,1-1 1-15,-4 4 0 0,0 0-4 0,3 7-1 0,-6-7 0 16,7 6 0-16,-1 0-10 0,-3 1-11 0,4-1 3 0,3 1 0 31,0-1-36-31,0-3-6 0,4 0-2 0,0 4-598 0,7-4-120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45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467 26 2595 0,'-11'0'57'0,"4"0"12"0,-7 0 3 0,-4 0 0 0,0 0-57 0,4 0-15 0,-7 3 0 0,3 0 0 15,0 0 0-15,4 1-12 0,-4 2 3 0,0 0 0 16,4 4 9-16,-4-4 0 0,4 4 0 0,3-4 0 16,-3 0 0-16,0 4 0 0,3-4 0 0,0 4 0 15,4-1 9-15,0 4 1 0,0-7 0 0,3 7 0 16,-3-7-10-16,3 4 0 0,1-1 0 0,3 1 0 0,3-1 28 16,-3 1 3-16,8-1 1 0,-5 1 0 0,4-4-20 0,0 4-3 15,4-1-1-15,3 1 0 0,-3-1-8 0,3 1 0 16,4-1 0-16,-4 4 0 0,1-4 0 0,3 4 0 15,-4 0 0-15,0-4 0 0,-3 4 0 0,3 0 0 16,0-1 0-16,-3 1 0 0,-4 0 0 0,-3 2 0 16,-1-2 0-16,4-3 0 0,-7 2 0 0,0-2 8 15,-7-1-8-15,0 1 8 0,0-1 3 0,-4 1 0 16,-3-1 0-16,-4-2 0 0,0-1-3 0,1 0 0 16,-1 1 0-16,-4-1 0 0,1-3-8 0,3 0 0 15,-3 1 0-15,3-1 0 0,-4-3 0 0,5 0 0 16,-5 0 0-16,4-3 0 0,4 3-16 0,0 0-6 15,0-4-1-15,3 1 0 16,-3 0-29-16,3 0-7 0,11 3-1 0,0-6 0 16,0-4-100-16,4 4-20 0,3-7-4 0</inkml:trace>
  <inkml:trace contextRef="#ctx0" brushRef="#br0" timeOffset="248">635 286 2746 0,'0'0'60'0,"0"0"13"0,0 0 3 0,-4 6 1 0,1 0-61 0,-5 4-16 0,5-1 0 0,-4 4 0 15,3-3 0-15,1-1 0 0,-1 1 0 0,1 2 0 16,3-2 0-16,-4 3 0 0,0 2 0 0,1-2 0 0,-1 0 0 16,1 3 0-16,-1-4 0 0,4 4 0 0,-3-3 0 0,3-1 0 15,0-2 0-15,0-10 0 16,0 0-29-16,0 0-9 0,0 0-2 0,0 0 0 15,0 0-41-15,0 0-9 0,0 0-2 0,3-6 0 16,-3-1-169-16,4-2-35 0,-4-13-6 0,3 3-2 0</inkml:trace>
  <inkml:trace contextRef="#ctx0" brushRef="#br0" timeOffset="336">606 149 288 0,'4'-22'12'0,"3"13"4"0,-4-1-16 0,5-2 0 15,-1-1 0-15,0 0 0 0,4 1 210 0,-4 2 39 16,0 4 8-16,4-1-645 0</inkml:trace>
  <inkml:trace contextRef="#ctx0" brushRef="#br0" timeOffset="774">802 324 979 0,'-3'16'43'0,"-4"-7"9"0,3 1-41 0,-3-1-11 0,0 4 0 0,0 0 0 15,3-1 276-15,-3-2 52 0,3-1 12 0,4 1 1 16,-3-1-245-16,-1-2-48 0,4-7-11 0,-3 6-1 16,3-6-24-16,0 0-4 0,0 0 0 0,0 0-8 15,0 0 9-15,0 0-9 0,0 0 0 0,0 0 9 16,0 0 6-16,0 0 1 0,0 0 0 0,7 0 0 16,0-6-7-16,4-1-1 0,-4-2 0 0,4-1 0 0,-4 1-8 0,7-1 0 15,-3-2 0-15,3-1 0 0,0 3 0 0,0-2 0 16,1-1 0-16,2 0 0 0,1 4 0 0,-3-1 0 15,2 4 0-15,-2-4 0 0,-1 4 0 0,0 0 0 16,-3 3 0-16,3-1 0 0,-3 1 0 0,0 0 0 16,3 0 0-16,-3 3 8 0,-1 0 9 0,-3 3 2 15,4 0 0-15,-4 0 0 0,4 1 6 0,-8 2 2 16,5-3 0-16,-5 3 0 0,1 4-7 0,3-4-2 16,-7 4 0-16,0-4 0 0,0 4-4 0,0 2-1 15,-4-2 0-15,1-1 0 0,3 1-1 0,0 3-1 16,-4-4 0-16,4-3 0 0,-3 1-11 0,3 2 0 15,0-2 0-15,0-7 0 0,0 0 0 0,3 9 0 16,-3-9 0-16,4 6 0 16,-4-6-32-16,0 0-8 0,0 0-1 0,7 0-1 15,-7 0-22-15,7 0-4 0,0 0 0 0,4 0-671 0,-8-3-133 0</inkml:trace>
  <inkml:trace contextRef="#ctx0" brushRef="#br0" timeOffset="1528">1508 13 633 0,'0'0'56'0,"0"0"-44"0,0 0-12 0,0 0 0 16,0 0 142-16,0 0 26 0,0 0 6 0,0 0 1 31,0 0-161-31,0 0-32 0,0 0-6 0,0 0-2 0,0 0 78 0,0 0 16 0,0 0 4 0,8 3 0 16,2 0 24-16,-3-3 4 0,1 0 2 0,-8 0 0 15,0 0-25-15,10 0-5 0,1 0 0 0,-4 0-1 16,4 0-11-16,-4 0-3 0,0 0 0 0,4 0 0 16,-1-3-18-16,1 0-4 0,0 0-1 0,-1 3 0 15,1-6 3-15,3 6 1 0,-3-4 0 0,-4 4 0 16,8 0-18-16,-5 0-3 0,-10 0-1 0,7 0 0 16,-7 0-16-16,0 0 10 0,0 0-10 0,11 7 8 15,-11-7-8-15,4 9 0 0,-1 10 0 0,-3-3 0 16,-3 0 0-16,-1 0-9 0,-7 3 9 0,1 0-10 15,-1 3 10-15,-3-3 0 0,-1 0 0 0,-2 3 0 0,-1 1 0 16,-4-1 0-16,5 0 0 0,-1 0 8 0,0 0-8 0,0-3 9 16,0 0-9-16,-3 0 10 0,7-3 9 0,-1 0 1 15,5-3 1-15,2-1 0 0,1 1 1 0,4-7 0 16,3 4 0-16,0-1 0 0,3-2-2 0,1-1-1 16,3 0 0-16,0 1 0 0,4-4-19 0,0 0 0 15,6 3 0-15,1-6 0 0,0 0 0 0,3 0 0 16,1 0 0-16,-4-3 0 0,3 0 0 0,0 0 10 15,-3-3-10-15,0-1 8 0,0 4-23 0,0-3-5 16,-4-1 0-16,-3 1-1 16,3 3-27-16,-3-3-4 0,-1-1-2 0,-2 4 0 15,-1-6-94-15,-7 9-20 0,0 0-3 0,7-4-485 0,-7 4-96 16</inkml:trace>
  <inkml:trace contextRef="#ctx0" brushRef="#br0" timeOffset="1711">1394 311 979 0,'0'0'43'0,"0"0"9"0,-7 3-41 0,0-3-11 0,7 0 0 0,0 0 0 16,0 0 320-16,0 0 63 0,0 0 12 0,7 0 2 15,7 0-309-15,1 0-63 0,6 0-12 0,0 0-2 16,1 0-11-16,6 0 0 0,-3-3 0 0,7 3 8 16,-7-3-8-16,4 3 0 0,-4-3 0 0,0 3 0 15,-4 0-12-15,1-3-5 0,-4 3-1 0,-1-4 0 16,-2 4-151-16,-1 0-31 0,-3 0-5 0</inkml:trace>
  <inkml:trace contextRef="#ctx0" brushRef="#br0" timeOffset="2258">75 859 1324 0,'0'0'118'0,"0"0"-94"0,0 0-24 0,0 0 0 16,0 0 246-16,11-3 45 0,3 0 9 0,4-3 1 16,-1 3-268-16,8-1-53 0,8-2-12 0,-1 3-1 15,7-3 25-15,0-1 8 0,4 1 0 0,0 3 0 16,3 3 0-16,4-3 0 0,-7-1 0 0,3 4 9 15,0 0-1-15,1-3 0 0,6 3 0 0,1 0 0 0,6 0 10 16,1 3 2-16,-4-3 0 0,0-3 0 0,0 3 4 0,-3 0 2 16,6-3 0-16,1 0 0 0,3 0 2 0,-3-4 1 15,3 4 0-15,-3 0 0 0,-8 0 3 0,4-3 1 16,-7 6 0-16,-4-7 0 0,1 4-33 0,-4 0-9 16,-4 0-1-16,0 0 0 0,-7-1 10 0,4 4 12 15,-4 0-2-15,0 0-1 0,-4 4-9 0,-3-4 0 16,-3 0 0-16,-4 0 0 15,-4 3-23-15,-3-3-6 0,-4 0-2 0,0 3 0 16,-7-3-27-16,0 0-6 0,0 0 0 0,0 0-1 16,0 0-103-16,-11 0-20 0,-3 0-4 0,-7 0 0 0</inkml:trace>
  <inkml:trace contextRef="#ctx0" brushRef="#br0" timeOffset="2776">902 1151 345 0,'0'0'31'0,"0"0"-31"0,0 0 0 0,0 0 0 0,4-3 443 0,-4 3 82 16,3-3 17-16,4-4 3 0,8 4-441 0,-1-3-89 16,-3 6-15-16,7-6-8 0,3 2 8 0,0 1 0 15,-3 0 0-15,4 0 0 0,2-3 0 0,-2 6-8 16,-4-4 8-16,3 4-8 0,-3-3 8 0,0 3 0 16,0 0 10-16,-1 0-10 0,-6 3 8 0,3 1-8 15,-3-4 0-15,-4 3 9 0,-7-3-9 0,0 0-14 16,0 0 3-16,4 9 1 0,-8 4 10 0,1 0 0 15,-1-1-9-15,-7 4 9 0,1-3 0 0,-5 3 10 16,-2 0-1-16,-1-1 0 0,0 4-9 0,-3-3 0 16,-1 3 0-16,-3-3 8 0,7 0 4 0,1 0 1 0,-5 0 0 15,4-1 0-15,0-2 31 0,4 0 7 16,4 0 1-16,-1-4 0 0,7 1-1 0,1-4 0 0,3 3 0 0,0-2 0 16,3-1-39-16,4 0-12 0,4 1 0 0,3-4 0 15,1 0 0-15,2 0 0 0,5 0 0 0,-1-3 0 16,-3 0 0-16,3 4 0 0,1-8 0 0,-1 4 0 31,1-3-24-31,-1 3-4 0,0-3-2 0,1 0 0 0,-4 3 18 0,3-3 3 0,-3 0 1 0,0-1 0 31,0-2-41-31,-4 3-8 0,0 0-2 0,0 0 0 0,-3-4-91 16,-4 4-18-16,-7 3-4 0</inkml:trace>
  <inkml:trace contextRef="#ctx0" brushRef="#br0" timeOffset="2995">763 1379 2516 0,'0'0'56'0,"0"0"11"0,0 0 2 0,0 0 1 0,0 0-56 0,7-3-14 16,8 0 0-16,-1 0 0 15,0 3-30-15,7-7-9 0,1 4-1 0,3 0-1 0,0 0 27 0,3 0 6 16,1 0 8-16,-1-1-13 15,-3 4-11-15,0-3-3 0,0 3 0 0,-3 0 0 16,3 0-110-16,-4-3-23 0,0 3-4 0,-3 0 0 0</inkml:trace>
  <inkml:trace contextRef="#ctx0" brushRef="#br0" timeOffset="3626">2739 688 2487 0,'0'0'110'0,"0"0"23"0,0 0-106 0,0 0-27 0,0 0 0 0,0 0 0 15,0 0 24-15,0 0 0 0,7-6 0 0,0 3 0 16,0 0-24-16,4-1 0 0,-1 4 0 0,1-3 0 16,0 0 0-16,3 3 0 0,0-3 0 0,4 0 0 15,-4 0 0-15,4-1 0 0,4 1 0 0,-4 0 0 16,-1 0 0-16,5 3 0 0,-1-3 11 0,-3 0-11 15,3-1 0-15,-3 1-20 0,0 0 4 0,-4 3 0 16,1 0-100-16,-5-3-19 0,5 3-4 0,-8 0-525 16,-7 0-106-16</inkml:trace>
  <inkml:trace contextRef="#ctx0" brushRef="#br0" timeOffset="3866">2603 866 2559 0,'0'0'113'0,"0"0"24"0,0 0-109 0,0 0-28 15,0 0 0-15,7 3 0 0,4-3 0 0,3 0 0 16,1 0 0-16,6-3 0 0,0 3 0 0,8-3-16 16,-4 3 4-16,0-4 1 0,3 1 3 0,1 0 0 0,-1 3 0 0,4-3 0 15,-3 3 8-15,3-3 0 16,4 3 0-16,-4-3-8 15,0-1-49-15,-4 1-10 0,5 3-1 0,-1-3-1 16,-4 0-189-16,-3 3-38 0,21-3-7 0,-17-4-1 0</inkml:trace>
  <inkml:trace contextRef="#ctx0" brushRef="#br0" timeOffset="4246">3595 359 2444 0,'0'0'108'0,"0"0"23"0,0 0-105 0,0 0-26 16,0 0 0-16,0 0 0 0,0 0 37 0,-8 6 3 15,8-6 0-15,-3 10 0 0,-1-1-40 0,1 4 0 16,-4-1 0-16,3 4-12 0,-3 3 12 0,7 0 0 16,-4 3 0-16,1 1 0 0,-1 5 38 0,1 1 3 15,3 2 1-15,-4 4 0 0,4-3 14 0,-4 0 4 16,4-1 0-16,0 1 0 0,0 0-47 0,4-4-13 16,0 1 0-16,3-4 8 0,0 4-8 0,0-4 0 15,-3 4-8-15,-1-7 8 0,1 0-19 0,-1-3 2 16,-3 0 0-16,4-3 0 15,-4-3-47-15,0-1-8 0,0-2-3 0,0-4 0 16,0-6-119-16,0 10-24 0,-4-4-5 0</inkml:trace>
  <inkml:trace contextRef="#ctx0" brushRef="#br0" timeOffset="4496">4040 1253 3027 0,'0'0'67'0,"0"0"13"16,-7 3 4-16,0 3 0 0,0-3-67 0,3 4-17 0,-3-1 0 0,7-6 0 15,0 0-65-15,0 0-17 0,-3 3-3 0,3-3-1 16,0 0-110-16,0 0-23 0,-8 6-4 0,8 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7:56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0 152 345 0,'0'0'15'0,"7"0"4"0,-7 0-19 0,0 0 0 0,11 0 0 0,-11 0 0 16,0 0 17-16,0 0 0 0,7-7 0 0,0 4 0 31,7 0-44-31,-14 3-9 0,0 0-1 0,0 0-1 0,7-3 62 0,-7 3 13 0,0 0 3 0,0 0 0 16,0 0 131-16,0 0 26 0,0 0 6 0,0 0 1 15,0 0-50-15,0 0-10 0,0 0-1 0,0 0-1 16,0 0-50-16,0 0-9 0,0 0-3 0,0 0 0 16,0 0-22-16,0 0-5 0,0 0-1 0,15 3 0 15,-5 0-6-15,-10-3-2 0,0 0 0 0,11 10 0 16,3-4-3-16,-3 4-1 0,-11-1 0 0,7 1 0 15,4 2-9-15,0-2-3 0,-1 2 0 0,1 1 0 16,0 0-13-16,-1 3-3 0,1-4-1 0,0 1 0 0,-8 0-11 16,8-1 12-16,3 1-12 0,1 0 12 0,-5-4-12 15,4 4 0-15,4-4 0 0,-3-2 8 0,-1 2-8 0,0 1 0 16,4-4 0-16,3 0 0 0,4 1 0 0,-7-4 0 16,-14 0-10-16,10 0 10 15,4-3-45-15,-4 3-3 0,-14-3-1 0,7-3 0 16,4 3-120-16,0-3-24 0,-4 0-5 0,-7 3-1 0</inkml:trace>
  <inkml:trace contextRef="#ctx0" brushRef="#br0" timeOffset="539">756 0 403 0,'21'0'17'0,"-21"0"5"0,0 0-22 0,0 0 0 0,7 0 0 0,-7 0 0 16,0 0 432-16,0 0 83 0,0 0 16 0,11 0 3 16,0 0-438-16,-11 0-87 0,0 0-17 0,0 0-4 15,7 3-10-15,-7-3-2 0,-4 9 0 0,1-2 0 16,-4 2 24-16,0 4-9 0,-4-1 9 0,-3 4 0 16,-1 0 15-16,1 0 9 0,0 3 3 0,0 3 0 15,-11-3-3-15,3 3-1 0,4-3 0 0,-3 4 0 16,-8-1-11-16,4 0-3 0,4-3 0 0,0 3 0 15,6 0-9-15,-6 1 0 0,0-4 0 0,3 0 0 16,4 0 0-16,3-4 0 0,-11-2 0 0,12 3 0 0,3-6 0 0,-1-1 0 16,-6 1 0-16,7-4 0 0,0 0 0 0,7-6 0 15,-4 7 0-15,-3-4 0 0,0-3-14 0,7 0-5 16,0 0-1-16,0 0 0 0,-7 0 0 0,7 0 0 16,0 0 0-16,0 0 0 0,7-3 20 0,-7 3 0 15,7 0-8-15,4-4 8 0,0 1 0 0,-11 3 0 16,0 0 0-16,10 0 0 0,8 0 0 0,-4 3 0 15,-14-3 0-15,8 4 0 0,6 5 0 0,-7-3-8 16,0 4 8-16,-3 3 0 0,-1 2 0 0,1 1 14 16,3 0-1-16,-7 3 0 0,-4 0-1 0,4 3 0 15,7 1 0-15,-3-1 0 0,-11 3-3 0,3-3-1 16,4 0 0-16,0 1 0 0,0-4 0 0,0 3-8 0,-7 0 12 16,7-3-4-16,7 0-8 0,-10-3 0 0,-1 3 0 0,1-6 0 15,6-1 0-15,-3-2 0 0,-7 3-9 0,0-7 9 16,7-6-8-16,0 0 8 0,0 0 0 0,0 0 0 31,0 0-55-31,0 0-4 0,0 0-1 0,0 0 0 16,-7-10-8-16,10 1-3 0,5-7 0 0,2 0-809 0</inkml:trace>
  <inkml:trace contextRef="#ctx0" brushRef="#br0" timeOffset="820">820 339 2264 0,'0'0'100'0,"0"0"21"0,0 0-97 0,0 0-24 16,-3 9 0-16,6 4 0 0,4-4 29 0,-7 1 1 15,-3-4 0-15,-1 4 0 0,11 2-30 0,-7-2 0 16,0 3 0-16,0-1 0 0,0 4 0 0,4 3 0 16,-8-3 0-16,4 3 0 0,-3 0 0 0,-1 3 8 15,8 4-8-15,-4-4 9 0,-7 0 7 0,3-3 2 16,8 3 0-16,-1 0 0 0,-6-3-9 0,3 4-1 15,3-4-8-15,-3-4 12 0,4 1-12 0,-1 0 0 16,-3-3 0-16,4 0-10 0,3-4-1 0,-4-3 0 16,-6 1 0-16,3-7 0 15,0 0-42-15,0 0-9 0,0 0-2 0,0 0 0 16,0 0-120-16,7-3-24 0,-7 3-4 0</inkml:trace>
  <inkml:trace contextRef="#ctx0" brushRef="#br0" timeOffset="1080">788 285 2077 0,'0'0'92'0,"0"0"19"0,0 0-89 0,0 0-22 0,0 0 0 0,0 0 0 16,0 0 31-16,0 0 1 0,11 0 1 0,-1 0 0 15,5 0-33-15,-5-3 0 0,1 0 0 0,3 3 0 16,8-7 0-16,-4 4 0 0,-8-3 0 0,8 2 0 15,3-2 0-15,4 0 10 0,-10 3-2 0,6-4 0 16,4 1 10-16,-4 0 2 0,1 2 0 0,-1-2 0 0,1 0-20 16,-1 3-17-16,0-1 3 0,-3 4 1 15,-3-3-31-15,-1 3-5 0,0 0-2 0,-3 0 0 16,-1 3-113-16,-10-3-22 0,8 7-5 0,-8-7-530 16</inkml:trace>
  <inkml:trace contextRef="#ctx0" brushRef="#br0" timeOffset="1325">788 526 576 0,'0'0'25'0,"0"0"6"0,7-3-31 0,4-1 0 0,0 1 0 0,3 0 0 15,0 3 416-15,7-3 76 0,4 0 16 0,-3 0 4 16,3-4-412-16,0 1-81 0,10-4-19 0,-6 4 0 15,-1-3 0-15,1 2-9 0,0-2 9 0,-1 2-12 32,-3-2-16-32,-4 2-4 0,-3 4-1 0,-4 0 0 15,4 0-31-15,-7 0-5 0,-4 3-2 0,0 0 0 16,-7 0-29-16,0 0-7 0,0 0-1 0,0 0-424 0,0 9-86 0</inkml:trace>
  <inkml:trace contextRef="#ctx0" brushRef="#br0" timeOffset="1549">749 814 1666 0,'-22'7'74'0,"15"-4"15"15,7-3-71-15,0 0-18 0,-3 9 0 0,3-9 0 0,0 0 90 0,0 0 14 16,10 3 4-16,-2 1 0 0,-8-4-54 0,17 0-10 16,1 0-3-16,4 0 0 0,-5-7-17 0,5 4-3 15,3 0-1-15,3 0 0 0,1 3-7 0,-4-3-1 16,0-1-1-16,0 4 0 0,7-3-11 0,-4 3 8 15,-6-3-8-15,-4 3 8 0,7 0-8 0,-8-3 0 16,1 6 0-16,-4-6 0 16,4 3-40-16,-3 0-1 0,-5-3 0 0,1 0-622 15,0 3-124-15</inkml:trace>
  <inkml:trace contextRef="#ctx0" brushRef="#br0" timeOffset="2027">1744 225 2286 0,'0'0'50'0,"0"0"10"0,0 0 3 0,0 0 1 0,0 0-51 0,0 0-13 0,0 0 0 0,0 0 0 16,0 0 0-16,0-7 0 0,-4 4 0 0,-3 0 0 15,0 3 0-15,-4 0-10 0,0 0 2 0,1 3 0 16,-4 0-10-16,-1 4-2 0,1-1 0 0,-4 0 0 15,4 4 32-15,-4-1 7 0,0 1 1 0,0-1 0 16,4 1 5-16,0 3 2 0,0-4 0 0,3 1 0 16,0-1 7-16,4 4 2 0,4-4 0 0,-1 1 0 15,0 2-36-15,4-2 0 0,4-4 0 0,3 4 0 0,0-1 0 16,4-2-11-16,3-1 2 0,-3 0 0 0,7 4 21 0,-4-4 4 16,4 0 0-16,0 1 1 0,-1 2-17 0,1-2 10 15,0 2-10-15,0 1 8 0,-4-1-8 0,0 1 0 16,1 2 0-16,-5-2 8 0,5-1-8 0,-8 4 0 15,0-3 0-15,0 2 0 0,-7 1 8 0,4 0 0 16,-8-1 0-16,1 1 0 0,-1 3 4 0,-3-3 0 16,0-1 0-16,-4 1 0 0,-3 0 22 0,-1-1 5 15,-2 1 1-15,-1 3 0 0,-4-4-20 0,1-2-3 16,0 3-1-16,-4-4 0 0,-4 1-8 0,1 2-8 16,3-2 12-16,-4-1-12 0,1-2 8 0,3 2-8 0,3-2 0 15,1 2 0-15,-1-6 0 0,1 4-12 16,7-4 0-16,0 0 0 15,3 0-43-15,4 0-8 0,-4 0-1 0,11-3-1 16,0 0-153-16,0 0-30 0,0 0-7 0,14-9-1 0</inkml:trace>
  <inkml:trace contextRef="#ctx0" brushRef="#br0" timeOffset="2208">2000 776 2811 0,'8'16'124'0,"-5"-13"27"0,-3 4-121 0,4-1-30 0,-4 3 0 0,3-2 0 15,-3-7 12-15,0 9-3 0,0-9-1 0,0 0 0 16,4 7-112-16,-4-7-22 0,0 0-5 0,0 0-631 16,-4 0-126-16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8:00.6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153 710 172 0,'0'0'8'0,"0"0"1"0,0 0-9 0,0 0 0 16,0 0 0-16,0 0 0 0,0 0 436 0,0 0 86 0,-7-4 17 0,7 4 3 16,0 0-432-16,0 0-86 0,0 0-24 0,0 0 8 15,-7 4 18-15,7-4 4 0,-3 0 1 0,-5 3 0 16,5 0-13-16,-4 3-2 0,3 1-1 0,-3-1 0 16,0 0 29-16,0 7 7 0,0 0 1 0,0 2 0 15,-4 1-28-15,4 3-4 0,3 0-2 0,-3 7 0 16,0-1-10-16,0 4-8 0,-4-4 12 0,4 7-12 15,0-1 12-15,3 1-12 0,-3 0 12 0,7-1-12 16,0 1 8-16,0 0-8 0,0-4 0 0,4 1 0 16,-1-1 0-16,4-2 0 0,0-1 0 0,4-3 0 15,0-6 32-15,0 0 0 0,3 0 0 0,-3-7 0 16,3 1-19-16,4-4-4 0,-4 1-1 0,0-7 0 16,4-4-8-16,0-2 0 0,-4-3 0 0,4-4 0 0,0-3 0 15,0-6 0-15,-1 0-10 0,5-4 10 0,-1 1-8 16,1 0 8-16,-1-1 0 0,0-2-9 0,-3-1 9 0,0 4-8 15,0-4 8-15,-7 1-8 0,-1-1-1 0,-3-3 0 16,0-2 0-16,-3 2 0 0,-8 0 9 0,1 1 0 16,-1 2 0-16,-3 0-8 0,0 4 8 0,-4 0 8 15,-3 3-8-15,3 3 11 0,1 3-11 0,-5 0 10 16,1 3-10-16,0 4 10 0,0 2 2 0,-1 4 0 16,-2 0 0-16,2 6 0 0,-2-3-12 0,2 3 0 15,1 4 0-15,3 2 0 16,-3-2-30-16,0 2-8 0,3-3-2 0,4 4 0 15,-4-1-66-15,4 1-14 0,4-1-2 0,-1 1-575 0,4-10-115 16</inkml:trace>
  <inkml:trace contextRef="#ctx0" brushRef="#br0" timeOffset="689">1352 678 2325 0,'0'0'51'0,"0"0"10"0,0 0 3 0,0 0 2 0,0 0-53 0,0 0-13 16,-8 6 0-16,1 1 0 0,0-4 0 0,-4 3 0 0,1 0-9 0,-1 1 9 16,0-1-10-16,-3 0 10 0,-4 4-10 0,0-1 10 15,1 4 0-15,-8 3 0 0,0 0 11 0,0-4-3 16,-4 1 23-16,4 3 5 0,0 0 0 0,0 0 1 16,0-4 1-16,0 1 0 0,0 0 0 0,4-1 0 15,0 1-26-15,-1-3-12 0,4 2 10 0,4-2-10 16,0-4 32-16,0 4 0 0,3-1 0 0,4-3 0 15,-4 1-32-15,8-4 0 0,-5 3 0 0,8-6 0 16,0 0 21-16,0 0-1 0,0 0-1 0,0 0 0 16,0 0-5-16,8 7-1 0,-1-4 0 0,0 0 0 15,3 0 15-15,5 0 4 0,-1 1 0 0,4-4 0 16,0-4-32-16,7 4-15 0,-4 0 2 0,0 4 0 16,8-4 13-16,-4 0 8 0,7 0 0 0,0 0-8 0,0 0 11 15,0 0-11-15,-7 0 10 0,4 3-10 16,-1-3 11-16,1 0-11 0,-4 0 12 0,-4 0-12 0,1 0 0 0,-5 0 0 15,5 3-12-15,-8-3 3 16,4 0-17-16,-4 0-3 0,-3 6-1 0,0-3 0 0,-1-3 9 0,-10 0 1 16,0 0 1-16,0 0 0 15,0 0-39-15,0 0-8 0,0 0-2 0,0 0 0 16,0 0-144-16,-10 7-30 0,-1-1-6 0,-3 0 0 0</inkml:trace>
  <inkml:trace contextRef="#ctx0" brushRef="#br0" timeOffset="930">817 1309 288 0,'0'0'12'0,"0"0"4"0,0 0-16 0,0 0 0 0,7 6 0 0,0-3 0 16,-7-3 492-16,14 3 95 0,0 0 19 0,1 1 4 15,6-8-503-15,1 4-107 0,2-3-9 0,5 0-8 16,3 3 29-16,-3-3 5 0,6-3 2 0,-3 2 0 15,0 1-9-15,1 0-2 0,-5-3 0 0,1 6 0 16,-4-3-8-16,0 3 0 0,0 0 0 0,-4 0 0 16,0 3 0-16,-3-3-16 0,4 6 4 0,-5-6 1 15,-2 3-109-15,2 0-21 0,-2 1-5 16,-5-1-808-16</inkml:trace>
  <inkml:trace contextRef="#ctx0" brushRef="#br0" timeOffset="1627">2354 529 403 0,'3'-6'36'0,"1"-1"-36"0,-4 1 0 0,3-4 0 16,-3 1 160-16,4-4 26 0,-1 0 5 0,1 4 1 16,-4-4-126-16,4 1-25 0,-1-1-5 0,-3 0 0 15,4 4 46-15,-4-1 10 0,0 1 1 0,3 2 1 16,-3-2-24-16,0 3-5 0,0-1-1 0,0 7 0 0,0 0 13 0,0 0 3 15,0 0 0-15,0 0 0 0,0 0-21 0,0 0-4 16,0 0-1-16,0 0 0 0,0 0-17 0,0 13-3 16,0 0-1-16,0 2 0 0,0 4-8 0,0 0-1 15,0 4-1-15,0-1 0 0,0 3-4 0,0 4-1 16,-3 2 0-16,3 4 0 0,-4 6 4 0,1 4 1 16,3 6 0-16,-4-1 0 0,0 1 13 0,1 3 2 15,3 0 1-15,-4 0 0 0,1-4-15 0,3 4-4 16,-4 0 0-16,1 3 0 0,-1-3 16 0,4 3 4 15,-4-3 0-15,1 0 0 0,-1-7-29 0,4 4-11 16,-3-6 8-16,-1-1-8 0,1 3 13 0,-1-8-2 16,1-1-1-16,-1 3 0 0,0-3-2 0,-3-3 0 15,4 0 0-15,-1-4 0 0,-3-2-8 0,3-4 0 0,-3-3 0 0,4-3 0 16,-1 0 0-16,1-3 0 0,-1-6 0 0,4-1 0 16,-4-2 0-16,1-1 0 0,3-6 0 0,0 0 0 15,0 0-10-15,0 0-4 0,-7-3-1 0,3 0 0 31,1-7-24-31,-1 1-5 0,-3-4 0 0,3-3-1 16,1 0-117-16,-1-3-23 0,1-3-5 0</inkml:trace>
  <inkml:trace contextRef="#ctx0" brushRef="#br0" timeOffset="2315">3095 209 1998 0,'0'0'44'0,"0"0"8"0,0 0 3 0,0 0 1 0,0 0-44 0,0 0-12 0,0 0 0 0,0 0 0 16,11 3 0-16,0-3 0 0,-1 0 0 0,1 0 0 15,0-3 9-15,3 3 7 0,-3 3 0 0,-1 0 1 0,8 0 0 0,-3 0 0 16,-1 1 0-16,0-1 0 16,-3 3 18-16,3 0 3 0,0 4 1 0,-3-4 0 0,0 4-17 0,-4-1-3 15,0 4-1-15,0-4 0 0,-3 4 1 0,-1 0 0 16,1 3 0-16,-4-4 0 0,-4 4 4 0,1 0 1 16,-4 3 0-16,-1-6 0 0,1 3-12 0,-7-4-3 15,0 4 0-15,0 0 0 0,-1-3 3 0,1 3 1 16,-4-7 0-16,4 4 0 0,-4-4-13 0,4 1 0 15,-4-1 0-15,4-2 0 0,3 2 0 0,0-6 0 16,1 4 0-16,2-4 0 0,1 0-16 0,4 0 0 16,3-3 0-16,0 0 0 15,0 0-34-15,0 0-6 0,0-9-2 0,10-1 0 16,1-3-40-16,3 1-8 0,4-1-2 0,4-6-502 0,3 0-101 16</inkml:trace>
  <inkml:trace contextRef="#ctx0" brushRef="#br0" timeOffset="2581">3562 133 345 0,'0'0'31'0,"0"0"-31"0,-7 3 0 0,4 0 0 16,-4 3 376-16,0 1 70 0,-4-1 14 0,0 4 2 15,0-4-340-15,1 3-68 0,-1 1-14 0,-3-1-2 16,0 1-6-16,-1 3 0 0,5-1-1 0,-5 1 0 16,5 3 0-16,-1 0 0 0,0-1 0 0,4 1 0 15,0-3 8-15,0 0 1 0,3-1 1 0,4 1 0 16,0 3-4-16,0 0-1 0,4-4 0 0,3-2 0 15,0 3-12-15,0-1-4 0,4 1 0 0,0-4 0 16,3 1-9-16,0-4-3 0,0 4 0 0,4-4 0 16,0 1-8-16,3-4 8 0,1 0-8 0,-4 0 8 15,3-3-8-15,0-3 0 0,-3 3-12 0,0-3 12 16,0 0-44-16,3-4 0 0,-3 1-1 0,0-1 0 16,0 1-167-16,0 0-32 0,17-10-8 0,-10 0 0 0</inkml:trace>
  <inkml:trace contextRef="#ctx0" brushRef="#br0" timeOffset="3197">3976 196 1843 0,'0'0'81'0,"0"0"18"0,0 0-79 0,0 0-20 0,0 0 0 0,0 0 0 15,0-3 35-15,0 3 3 0,0 0 1 0,0 0 0 16,4-6-15-16,-4 6-4 0,0 0 0 0,0 0 0 15,0 0 21-15,0 0 4 0,0 0 1 0,0 0 0 16,0 0 29-16,0 0 5 0,0 0 2 0,-4 9 0 16,4 1-46-16,-3 2-10 0,3-2-2 0,-4-1 0 15,4 4 7-15,0 0 1 0,0 2 0 0,0-2 0 16,4 3-32-16,-4 3 0 0,0-3 0 0,0-3 0 16,3 2 0-16,1 1 0 0,-4 0 0 0,3-3 0 15,-3-1 0-15,4 1 0 0,-1-7 0 0,1 4 0 16,0-4 12-16,-1 1-3 0,4-4-1 0,-7-3 0 15,0 0-8-15,7 6 0 0,1-6 0 0,-1-3 0 16,3 0 0-16,-3 0 0 0,1-4 0 0,2 1 0 16,1 0 0-16,0-4-11 0,-1-3 3 0,5-2 0 15,-1-1-20-15,-3 0-4 0,3 0-1 0,0-3 0 0,0-3 19 0,1 3 4 16,-1 3 1-16,-3-3 0 0,-1 0 9 0,1 0 0 16,3 3 0-16,-7 3 0 0,1 4 0 0,-1-1 0 15,0 1 0-15,-4 3 0 0,1-4 11 0,-4 10-3 16,0 0 0-16,0 0 0 0,0 0 20 0,0 0 3 15,0 0 1-15,0 0 0 0,0 13-17 0,0 3-3 16,-4-1-1-16,1 4 0 0,-1 4-2 0,-3-1 0 16,0 3 0-16,3 7 0 0,1-4-9 0,-1 4 8 15,-3 0-8-15,4 3 8 0,-5-4-8 0,5 4 12 16,-1-3-12-16,1 0 12 0,-1-1 4 0,1 1 2 0,3 0 0 16,-4-1 0-16,1-2 5 0,-1-4 1 0,0 1 0 15,1-4 0-15,-1-3-9 0,1 0-2 0,-4-3 0 16,3-4 0-16,0-2-4 0,-3-1-1 0,0 1 0 0,0-4 0 15,-4 1 20-15,4-4 4 0,-7 0 1 16,3 0 0-16,4-3-25 0,-7-3-8 0,-4 0 0 0,4-4 0 31,-4 1-19-31,-3-3-10 0,-1-1-3 0,-3-3 0 16,0 1 0-16,0 2 0 0,0-6 0 0,-3 4 0 16,-1 2-164-16,-3-3-32 0,4 4-8 0</inkml:trace>
  <inkml:trace contextRef="#ctx0" brushRef="#br0" timeOffset="3719">2471 1068 2516 0,'0'0'56'0,"0"0"11"0,0 0 2 0,0 0 1 0,0 0-56 0,15 0-14 16,-1 0 0-16,7-3 0 16,4 3-27-16,0-4-8 0,7 1-1 0,4-3-1 0,7 3 37 0,-1 0 0 15,5-1 0-15,-1 1 0 0,-3 0 25 0,7 3 0 16,0-3 0-16,0 0 0 0,3 0 7 0,8 3 2 15,3 0 0-15,7-4 0 0,-6 4 3 0,2-3 1 0,1 3 0 0,7-3 0 16,3 3-18-16,1 0-3 0,3 3-1 0,-4 0 0 16,1-3-6-16,3 4-2 0,0-4 0 0,3 0 0 15,1 3 20-15,-4 0 3 0,-7-3 1 0,0 3 0 16,0 0-21-16,3-3-11 0,1 3 12 0,-5 1-12 16,5-4 12-16,-8 0-12 0,1 0 12 0,-5 0-12 15,1 0 8-15,0 0-8 0,0-4 0 0,-4 4 0 16,0-3 8-16,-7 0-8 0,-4 0 0 0,-3 0 0 15,-3 0 9-15,-1 3-9 0,-7-4 0 0,-3 1 9 16,0 0-9-16,-8 3 0 0,1-3 0 0,-8 0 0 16,1 3 0-16,-5 3 0 0,-6-3 0 0,0 3-11 15,-1-3 2-15,-2 0 0 0,-8 0 0 0,0 0 0 16,0 0-25-16,0 0-5 0,0 0-1 16,0 0 0-16,0 0 7 0,-4 3 1 0,-3 0 0 0,-4 1 0 15,-3-1-110-15,-4 0-22 0,0 0-4 0</inkml:trace>
  <inkml:trace contextRef="#ctx0" brushRef="#br0" timeOffset="4736">2546 1794 1688 0,'0'0'75'0,"0"0"15"0,0 0-72 0,0 0-18 16,0 0 0-16,0 0 0 0,0 0 36 0,0-7 4 15,0 7 1-15,4-6 0 0,-1 0-26 0,1-1-6 16,-1 1-1-16,-3 6 0 0,0 0 30 0,8-3 6 16,-1-4 0-16,-7 7 1 0,0 0 6 0,10 0 1 15,-2-3 0-15,2 3 0 0,-3 3 19 0,4-3 4 16,-4 7 1-16,4-4 0 0,0 3-39 0,-1 4-7 0,-3-4-2 0,4 7 0 15,0-4 4-15,3 7 1 0,0 0 0 0,4 3 0 16,0-3-24-16,0 3-9 0,-4-3 0 16,4 0 9-16,0 3 9 0,-4-4 2 0,0-2 0 0,1 3 0 15,-5-3-4-15,5-4-1 0,-1 1 0 0,-4-4 0 16,-2-3-15-16,-1 0 11 0,0-3-11 0,-7 0 10 16,0 0-10-16,0 0-11 0,7-9 3 0,-3-1 0 15,-1 1 0-15,-3-7 0 0,0 0 0 0,0-6 0 16,-3 0-4-16,3-4 0 0,-4 1 0 0,0-4 0 15,1-2 2-15,-1 2 0 0,-3 1 0 0,0-1 0 16,0-2 10-16,3-1 0 0,-6-3 0 0,6 3-8 16,-3 1 8-16,3-1 0 0,1 3-9 0,-1 1 9 15,1 2-28-15,3 4 0 16,0-3-1-16,0 3 0 0,3 6 29 0,-3 0 0 0,4 3 0 0,-1 4 0 16,1-1 0-16,0 4 0 0,3 0 0 0,-4 6 0 0,-3 0 0 15,11-4 0-15,0 4 0 0,-1 4 10 0,-3-8-10 16,8 8 12-16,-1-1-12 0,4 0 12 0,-4 0-3 0,7 0 0 15,1 0 0-15,3 1 0 0,0-1 7 0,3-3 2 16,4 6 0-16,4-6 0 0,3 3-18 0,4-3 10 16,0-3-10-16,3 3 8 0,1 0 4 0,3 6 1 15,3-6 0-15,8 4 0 0,-1-1 3 0,8-3 1 16,0 3 0-16,0-3 0 0,-4 0 6 0,3 0 1 16,-2 0 0-16,6 3 0 0,0 0-13 0,4 1-3 15,-4-1 0-15,1 0 0 0,-8 3-8 0,7-6 8 16,1 0-8-16,-1 0 8 0,0 3 0 0,4-3 0 15,-4 7 0-15,1-7 0 0,-8 0-8 0,0 0 12 16,0-3-12-16,1-1 12 0,-8 1-12 0,0 3 0 0,3 0 0 16,-6 0 0-16,-8 0 9 0,-3 0-9 0,-4 0 10 0,-3 0-10 15,-4 0 0-15,-7 0 0 0,-4 0 0 0,1 0 0 16,-8 0 0-16,0 0-13 0,-7 0 1 0,0 0 0 16,-7 0-7-16,0 0-1 0,4 7 0 0,-8 2 0 31,1-6-99-31,-4 4-20 0,-4-7-4 0,0-4-644 0,-6-8-129 0</inkml:trace>
  <inkml:trace contextRef="#ctx0" brushRef="#br0" timeOffset="5268">3067 1759 1036 0,'0'0'92'0,"0"0"-73"0,7-3-19 0,0-1 0 15,0 1 175-15,4 0 31 0,0 0 6 0,-1-3 2 16,1 2-154-16,0 1-32 0,3 0-5 0,4-3-2 16,-4 6 18-16,-3-3 3 0,3 3 1 0,0 0 0 15,8 0 13-15,-8 0 4 0,-3 3 0 0,3 0 0 16,0 3-21-16,4-3-4 0,-7 4-1 0,3-1 0 15,-3 0-2-15,-1 4-1 0,1-1 0 0,-4 4 0 16,4-3-19-16,-8 2-3 0,5-2-1 0,-5-4 0 16,1 7 4-16,-4-1 0 0,-4-2 0 0,4 3 0 15,-3-4-12-15,-5 4 0 0,-2-4 0 0,3 1 0 16,-4 3 0-16,0-4 8 0,-3 1-8 0,3 2 8 16,-3-5-8-16,0-4 0 0,-1 3 0 0,1 0 0 0,0-2 0 15,3-1-17-15,1-3 4 0,2 3 1 16,8-3-37-16,0 0-7 0,0 0-2 15,0 0 0-15,-3-10-22 0,6 1-4 0,5-1 0 0,2 1-1 16,5-4-161-16,-1 1-32 0,18-23-6 0,-4 9-2 0</inkml:trace>
  <inkml:trace contextRef="#ctx0" brushRef="#br0" timeOffset="5493">3545 1699 1566 0,'0'0'69'0,"0"0"15"0,0 0-68 0,0 0-16 15,0 0 0-15,-4 6 0 0,1 0 116 0,-5 4 19 16,1-4 4-16,0 0 1 0,-4 1-84 0,1 2-17 0,3 1-3 0,-4-1-1 15,4 1 1-15,-4-4 1 16,4 7 0-16,0-1 0 0,3 1 12 0,-3 3 3 16,4 0 0-16,-1 0 0 0,4 0-23 0,4-1-4 0,-1 1-1 15,4 0 0-15,0 0 13 0,4 0 3 0,0 0 0 0,-1-1 0 16,5-2-23-16,3-3-4 0,-1-4-1 0,1 4 0 16,0-4-12-16,3-6 0 0,-3 3 0 0,4-3 0 15,3 0-8-15,-4-3-5 0,-3-3-1 0,3-1 0 31,1 1-123-31,-5-4-25 0,5 1-5 0,-8-1-544 0,8-6-109 0</inkml:trace>
  <inkml:trace contextRef="#ctx0" brushRef="#br0" timeOffset="5845">3883 1492 2368 0,'0'0'52'15,"0"0"12"-15,0 0 1 0,0 0 1 0,8 4-53 0,-1-4-13 0,3 3 0 0,1-3 0 0,0-3 0 0,-1 3 0 16,1 0 0-16,0 0 0 0,-4 0 12 0,-7 0-3 16,11 0-1-16,-11 0 0 0,0 0-8 0,0 0 0 15,0 0 0-15,0 0 0 0,0 6 17 0,0 3 5 16,-4-2 1-16,-3 2 0 0,0-2-23 0,0 2 8 16,-4 1-8-16,0-1 0 0,4 1 14 0,-3-1-2 15,-8-2 0-15,7 2 0 0,-3 1 0 0,3-4-1 16,-3 0 0-16,7 4 0 0,-4-4-3 0,4 0-8 15,3 1 12-15,4-7-4 0,0 6 21 0,0-6 4 16,0 0 1-16,0 0 0 0,0 0-24 0,0 0-10 0,11 6 8 0,0 1-8 16,-1-4 18-16,5 0-2 0,-1-3 0 0,0 3 0 15,0-3-16-15,4 0 0 0,-4 0 0 0,1-3 0 16,-1 3 0-16,0-3-9 0,1 0 1 0,-1 3 0 31,0 0-100-31,0 0-20 0,-3-3-4 0,3 3-607 0,-3-4-121 0</inkml:trace>
  <inkml:trace contextRef="#ctx0" brushRef="#br0" timeOffset="6111">4108 1898 2574 0,'0'0'56'0,"0"0"12"0,0 0 3 0,0 0 1 16,0 0-57-16,7 3-15 0,4 4 0 0,3-4 0 0,8-3 0 0,-1 0-10 16,4-3 2-16,0 3 0 0,11 0 8 0,-4 0 0 15,3-3 8-15,1-1-8 0,-4 4 0 0,4-3 0 16,-4 3 0-16,-4-3 8 0,1 3-8 0,-1-3 0 16,1 0 8-16,-4 0-8 0,-4 3 0 0,-3 0-15 15,4-7 3-15,-8 7 0 16,4-6-184-16,-4 3-37 0,-7 0-7 0,0-1-2 0</inkml:trace>
  <inkml:trace contextRef="#ctx0" brushRef="#br0" timeOffset="6340">4461 1727 2509 0,'0'0'55'0,"0"0"11"0,0 10 2 0,4-1 4 0,-1 1-58 0,1-1-14 0,3 1 0 0,-3-1 0 16,3 4 0-16,0-4 0 0,0 1-12 0,0 2 12 16,-3 1 0-16,3 0 0 0,0 3 0 0,-4 3 0 15,1 0 0-15,0-3 0 0,3 3 12 0,-4-4-3 16,1 4-9-16,-1-3 0 0,1 0 0 0,-4 0 0 16,4 0-103-16,-1-3-22 15,-3-1-5-15,0 1-537 0,0-4-107 0</inkml:trace>
  <inkml:trace contextRef="#ctx0" brushRef="#br0" timeOffset="6973">4957 1733 2718 0,'-4'7'60'0,"4"-1"12"0,-3 0 2 0,-4-2 2 0,3 2-60 0,0 0-16 16,1 4 0-16,-1-4 0 16,4-6-23-16,4 10-7 0,-1-1-2 0,1 1 0 0,0-1 16 0,3 4 4 0,-7-1 0 0,7 1 0 15,0 0 12-15,4 3 0 0,-4-4 0 0,3 1-9 16,1 0 18-16,0-1 4 0,0 1 1 0,-4-3 0 16,3-1-14-16,-2 1-10 0,2-7 2 0,-3 0 0 31,-7-3-56-31,11 0-12 0,-4 0-1 0,4-3-1 15,-4 0-101-15,4-7-20 0,-4 4-4 0,0-4-1 16,0-2 79-16,4 2 15 0,-4-6 3 0,0 0 1 16,0-3-42-16,0 4-9 0,-3-5-2 0,3 5 0 0,0-4 47 15,0 0 8-15,-3 3 3 0,3 3 0 0,-3 0 171 0,-1 4 34 0,4-1 8 0,-3 1 0 16,-4 3 81-16,0 6 16 0,3-4 3 0,-3 4 1 16,0 0-73-16,0 0-16 0,0 0-2 0,0 0-1 15,0 0-33-15,0 0-6 0,-3 7-2 0,-1 5 0 0,1-2-12 16,-1 3-2-16,1-1-1 0,-5 1 0 15,5 0-17-15,-1 6-4 0,-3 0-1 0,4 3 0 0,-5 3-18 0,5-3-3 16,-4 4-1-16,3 2 0 0,-3 4 15 0,4-4 4 16,-1 4 0-16,-3-3 0 0,0-1-13 0,0 4-3 15,3 0 0-15,-3-1 0 0,3 1 16 0,-3-3 4 16,4 2 0-16,-5 1 0 0,5-4-21 0,-4 1-4 16,3 0-1-16,1-4 0 0,-5 0 10 0,5-3 3 15,-1-3 0-15,1 0 0 0,-4-3-19 0,3 0-3 16,-3-6-1-16,3 2 0 0,-3-2-8 0,4-4 0 15,-4 1 9-15,-1-4-9 0,1 3 0 0,4-6 8 16,-4 3-8-16,-1-3 0 0,1-3 0 0,-3 3 0 16,3-3 0-16,-1-3 0 0,-2-1 0 0,-1 1-8 0,0-4 8 15,4 1 0-15,-4-4-9 0,1 1 9 0,-1-1-10 0,0-3 10 32,8 0-51-32,-4 0-4 0,0-3-1 0,-1 3 0 15,1-3-8-15,0-3-3 0,4 3 0 0,-1-3 0 16,0 0-157-16,1 0-31 0</inkml:trace>
  <inkml:trace contextRef="#ctx0" brushRef="#br0" timeOffset="7392">5349 1581 2833 0,'0'0'125'0,"0"0"27"0,0 0-122 0,0 0-30 16,0 0 0-16,7 0 0 0,7 0 0 0,-6-3 0 16,2 0 0-16,5 0 0 0,2 3-16 0,1-3 4 15,-4-1 1-15,1 4 0 0,-1-3 11 0,0 3 0 16,-3 0 0-16,-4 0 0 0,0 3 0 0,0-3 0 16,0 7 0-16,-7-7 8 0,4 9-8 0,0-2 0 15,-4 2 0-15,0 1-8 0,-4-1 8 0,-3 1-10 16,0-1 10-16,0 1-10 0,-4-4 10 0,0 7-8 15,-3-4 8-15,0 1-8 0,7-1 8 0,-1-2 0 16,-2-1 0-16,-1 3 0 0,4-2 16 0,-4-4 0 16,4 3-1-16,0-3 0 0,7-3-15 0,0 0 0 0,0 0 8 15,0 0-8-15,0 0 9 0,0 0-1 0,4 10 0 16,3-4 0-16,-7-6 1 0,3 7 0 0,8-1 0 0,3-3 0 16,0 0 9-16,4 0 2 0,-3 1 0 0,6-1 0 15,-3-3-20-15,3 3 0 0,-3-6 0 0,3 3 0 31,-3 0-22-31,0 0-8 0,0 0-2 0,0 0 0 16,0-3-26-16,-1 3-6 0,-2-4 0 0,-1 4-1 16,0 0-160-16,0-3-32 0</inkml:trace>
  <inkml:trace contextRef="#ctx0" brushRef="#br0" timeOffset="8128">6198 0 288 0,'0'0'12'0,"0"0"4"0,0 0-16 0,0 0 0 0,0 0 0 0,0 9 0 15,0-3 384-15,0 4 75 0,0-10 14 0,0 9 3 16,3-2-373-16,1 2-75 0,-1 1-16 0,-3 2-2 16,4-2 30-16,-4 3 7 0,4 2 1 0,-4 1 0 15,0 3 10-15,0 4 2 0,0-1 1 0,3 6 0 16,-3 7-11-16,4 3-2 0,-4-3-1 0,0 3 0 15,0 3-19-15,0 0-4 0,0 1-1 0,0-1 0 16,0 3-8-16,0 4-2 0,0-1 0 0,-4 7 0 0,1 0 7 0,-1 0 0 16,0 0 1-16,-3 0 0 0,4-7 15 0,-4 4 4 15,0 0 0-15,-1-1 0 0,1 1-28 0,0-3-4 16,0 6-8-16,3-7 11 0,-3 4 4 0,0-4 1 16,4-2 0-16,-1-1 0 0,0-3-1 0,1 1 0 15,3-1 0-15,0 0 0 0,0 0-15 0,3 0 0 16,-3 1-12-16,0-1 12 0,0-3 18 0,0 0 10 15,0-3 3-15,0-4 0 0,4-2-31 0,-4 3-16 16,0-7 1-16,0 0 1 0,0-2 22 0,0-1 4 16,0 0 0-16,0 0 1 0,-4-3-3 0,4 0-1 15,0-3 0-15,0 0 0 0,0 0-9 0,0-4 0 16,0 1 0-16,0-3 0 0,4-1 0 0,-4 1 0 0,-4-4 0 0,4-6 0 16,0 0 0-16,0 0 0 0,0 0 0 0,0 0 0 31,0 0-32-31,0 0-4 0,0 0-2 0,0 0 0 15,0 0-20-15,0 0-4 0,0 0-1 0,-3 0 0 16,3 0-104-16,0 0-21 0,0 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8:28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517 16 1555 0,'0'0'68'0,"0"0"16"0,0 0-68 0,-4 3-16 15,-3-3 0-15,4 3 0 0,-1 0 148 0,-3 3 25 16,3 1 6-16,1-4 1 0,-1 3-140 0,1 1-28 16,3 2-12-16,0 1 10 0,0 2 7 0,0 1 2 15,0 0 0-15,0 6 0 0,0-4 16 0,0 5 3 16,-4 2 1-16,4 3 0 0,0-3-6 0,0 4-1 15,-3-1 0-15,3-3 0 0,0 0-18 0,-4-3-4 16,4 0-1-16,0-3 0 0,0 0-9 0,4 0 0 16,-8-3 0-16,4-4 0 0,0 1-8 0,0-4-4 0,0-6-1 0,0 9 0 31,-4-2-51-31,4-7-9 0,0 0-3 0,0 0 0 16,-3 6-128-16,3-6-25 0,0 0-6 0,0 0-1 0</inkml:trace>
  <inkml:trace contextRef="#ctx0" brushRef="#br0" timeOffset="316">0 596 2055 0,'0'0'91'0,"0"0"19"0,0 0-88 0,7-4-22 16,0 4 0-16,4-3 0 0,0 3 41 0,3 0 4 16,0-3 1-16,4 3 0 0,0-3-31 0,3 3-7 15,4-3 0-15,0 3-8 0,4-3 20 0,-1-1-2 16,-3 1-1-16,0 0 0 0,4 0-5 0,-1 3-2 16,-3-3 0-16,0 0 0 0,0 3-10 0,0-4 0 15,-4 4 0-15,1 0 0 0,-1 0 0 0,-3 0 0 16,-4 0 0-16,0 4 0 15,1-1-37-15,-1 0-3 0,-3-3-1 0,-4 0 0 16,0 3-155-16,-7-3-32 0,0 0-5 0,0 0-2 0</inkml:trace>
  <inkml:trace contextRef="#ctx0" brushRef="#br0" timeOffset="848">82 938 345 0,'0'0'31'0,"0"0"-31"16,0 0 0-16,0 0 0 0,7-3 312 0,4 0 57 16,-4-4 11-16,0 4 3 0,4 0-255 0,-1 0-52 15,5 0-9-15,-5-1-3 0,5 1-1 0,-1 0-1 16,-3 0 0-16,3 3 0 0,0-3-24 0,0 3-5 16,-3 3-1-16,3-3 0 0,1 3-15 0,-5 0-3 15,-3 4-1-15,4-4 0 0,-4 3-5 0,4-3 0 16,-4 4-8-16,-3-1 12 0,3-3 17 0,-7-3 3 15,0 10 1-15,0-4 0 0,0 0-16 0,0 4-3 16,-4 2-1-16,1-2 0 0,-4 0-1 0,-4-1 0 0,0 1 0 0,0 2 0 16,-3-2-12-16,0-1 0 0,0 4 0 0,-1-4 0 15,-2 1 0-15,2-1 8 0,1 1-8 0,3-1 0 16,4 1 19-16,0-4-3 0,0 1 0 0,3-4 0 16,4-3 11-16,0 0 1 0,0 0 1 0,0 0 0 15,4 6-10-15,-4-6-3 0,11 6 0 0,-1 1 0 16,1-4-2-16,0 0-1 0,-1 0 0 0,5-3 0 15,-1 4-5-15,4-4-8 0,3 3 11 0,-3-3-11 16,0 3 0-16,3-3-12 0,4 3 0 0,-3-3 0 16,-1 3 0-16,-3 0 0 0,0-3 0 0,-1 0 0 15,1 4-124 1,-3-4-24-16,2 0-4 0</inkml:trace>
  <inkml:trace contextRef="#ctx0" brushRef="#br0" timeOffset="2371">742 903 806 0,'0'0'72'15,"0"0"-58"-15,0 0-14 0,0 0 0 0,0 0 247 0,0 0 46 16,0 0 10-16,0 0 1 0,0 0-196 0,0 0-40 16,0 0-8-16,0 0-2 0,0 0-8 0,7 10-2 15,-4-4 0-15,4 3 0 0,1-2-12 0,2 2-4 16,1 1 0-16,3-4 0 0,0 4-4 0,1 2 0 15,-1-2-1-15,-3 3 0 0,3-1-7 0,0 1 0 16,-3 0-1-16,3-1 0 0,0 4-1 0,-3 0 0 16,0-3 0-16,0-1 0 0,-1 1 5 0,1 3 1 15,0-7 0-15,-1 4 0 0,-3 3-14 0,4-3-2 16,-4-1-8-16,4-2 12 0,-4-1 0 0,0 1-1 0,0-4 0 0,-3 0 0 16,3 1-11-16,-7-7 0 0,0 0 0 0,0 0 8 15,0 0 0-15,0 0 0 0,0 0 0 0,0 0 0 16,0 0 8-16,4-7 2 0,-1-2 0 0,-3-1 0 15,0 1-18-15,0-1 8 0,0-5-8 0,4-1 0 16,-8-3 0-16,4-4 0 0,-3 1 0 0,3 0 0 16,-4-3-16-16,4-7 2 0,-3-6 1 0,3-3 0 15,0-4 13-15,-4-2 0 0,4-1 0 0,0 1 0 16,0-1 0-16,0 1 0 0,4-4 0 0,-4 0 0 16,3 1 0-16,-3-1 0 0,0 0 0 0,0 4 0 15,0 2 0-15,0 7 0 0,-3 0 0 0,3 10 0 16,0 2 0-16,-4 1 0 0,4 6 0 0,-4 0 0 15,-3 3 0-15,4 3 0 0,3 4 0 0,-4-1 0 16,1 1 22-16,-1 2 7 0,0-2 2 0,4 3 0 0,-3 2-31 0,3 4 0 16,0-3 0-16,0 3 0 0,0 0 0 15,0 0 0-15,3-6 0 0,1 3 0 0,3 0 0 0,0-1 0 16,-3 4 0-16,7-3 0 0,-1 3 0 0,4-3 0 16,1 0 0-16,-1 3 0 0,4 0 8 0,3 0-8 15,4 0 0-15,4 0 9 0,6 0 3 0,1 0 1 16,3 0 0-16,8 0 0 0,-5 0 1 0,5 0 0 15,-1 0 0-15,1 0 0 0,2 0-1 0,1 0 0 16,7 0 0-16,4 0 0 0,7 0-5 0,-4 0-8 16,-3 0 11-16,-1 0-11 0,-3 0 17 0,0 0-3 15,4 0-1-15,3 0 0 0,4-6-13 0,-4 6-15 16,0 0 3-16,-3 0 1 0,-8-4 11 0,-3 1 0 16,0 3 0-16,-3-3 8 0,-1 3-8 0,-3-3 0 0,-4 0 0 15,4 3 0-15,0 0 0 0,-4 0 0 0,-7 0 0 16,-4 0 0-16,-3 0-12 0,-3 0 4 0,-4 0 0 0,-1 0 0 15,-2 0-4-15,-1 0 0 0,-7 3 0 0,0-3 0 16,4 0-5-16,-11 0-2 0,0 0 0 0,0 0 0 31,0 0-26-31,0 0-6 0,0 0-1 0,0 0 0 16,0 0-41-16,0 0-9 0,0 0-2 0,0 0 0 16,0 0-108-16,0 0-23 0,0 0-4 0,-11 3-1 0</inkml:trace>
  <inkml:trace contextRef="#ctx0" brushRef="#br0" timeOffset="2940">1227 599 1670 0,'0'0'148'0,"0"0"-118"0,0 0-30 0,0 0 0 15,0 0 144-15,0 0 24 0,10 3 4 0,1 0 0 16,0 0-126-16,3-3-26 0,-3 7-4 0,3-4-2 0,4 0 21 0,0 3 4 16,-1 1 1-16,-2-1 0 0,2 3-17 0,1 4-3 15,-3-3-1-15,-1 2 0 0,4 4-7 0,-4 0 0 16,0-3-1-16,4 3 0 0,0-1 25 0,-4 4 4 16,8 0 2-16,-8 0 0 0,4 1-34 0,-1-5-8 15,1-2 0-15,-3 0 0 0,2-1 0 0,-2-2 0 16,-5-1 0-16,1-2 0 0,3-1-12 0,-3-3-4 15,-4 0 0-15,-7-3-1 16,7 0-119-16,-7 0-24 0,0 0-5 0</inkml:trace>
  <inkml:trace contextRef="#ctx0" brushRef="#br0" timeOffset="3215">1626 548 2271 0,'0'0'50'0,"0"0"10"0,0 0 3 0,0 0 1 0,0 0-52 0,0 0-12 0,4 6 0 0,-4 4 0 16,-4-1 0-16,4 1-8 0,-4-1 8 0,4 1-13 15,0-1 13-15,-3 4 10 0,-1-3-2 0,-3 2 0 16,0 1 14-16,0 3 2 0,0 3 1 0,0-3 0 16,-4 3 23-16,0 3 5 0,-3 0 1 0,0 3 0 15,3-2-34-15,-7-1-8 0,4-3 0 0,0 0-1 16,3 0-11-16,0 0 0 0,-3-3 0 0,0 0 0 15,3-4 0-15,4 1 0 0,3-4 0 0,-3-2 0 16,0-4-44-16,0 3 0 0,7-6-1 0,0 0 0 16,0 0-87-16,0 0-16 0,0 0-4 0,0 0-476 15,7-9-94-15</inkml:trace>
  <inkml:trace contextRef="#ctx0" brushRef="#br0" timeOffset="3606">1861 405 2779 0,'0'0'61'0,"0"0"13"0,0 0 2 0,0 0 2 0,4-3-62 0,3-3-16 16,-3 0 0-16,-4 6 0 0,3-4 0 0,4 1 0 0,4 0-12 15,-4 0 12-15,-7 3-9 0,0 0 9 16,7 0 0-16,-7 0-9 0,0 0 9 0,0 0 0 0,0 0 0 0,0 0 0 15,0 0 0-15,0 9 0 0,0-9 0 0,0 7 0 16,0 2 0-16,0 1 0 0,-7-1 0 0,0 1 8 16,-4-4 1-16,1 4 1 0,-1-4 0 0,4 3 0 15,-8-2-1-15,5-1 0 0,3 0 0 0,0 1 0 16,-1-4 20-16,8-3 4 0,0 0 1 0,0 0 0 16,0 0-34-16,0 0 0 0,0 0 0 0,0 0 0 15,0 0 11-15,0 0-11 0,0 0 10 0,0 0-10 16,0 0 14-16,4 10-3 0,7-7-1 0,-4 0 0 15,3 0-10-15,1 0 10 0,0 0-10 0,0-3 10 16,3 0-10-16,4 4 0 0,-8-4 0 0,5 0 0 16,-1 0-23-16,0 0 3 0,-3 0 1 0,3 0 0 15,-3-4-177-15,0 4-35 16,3 0-7-16</inkml:trace>
  <inkml:trace contextRef="#ctx0" brushRef="#br0" timeOffset="3920">1947 738 2444 0,'0'0'108'0,"0"0"23"0,0 0-105 0,0 0-26 0,0 0 0 0,0 0 0 16,0 0 24-16,11 0 0 0,-1 3 0 0,5-3 0 16,-1 0-24-16,4 0 0 0,-1 0 0 0,-2 0 0 15,6-3 12-15,-3 3-4 0,0 0 0 0,3-3 0 16,-3 3-8-16,3 0 0 0,1 0 9 0,-1-3-9 16,1 0 0-16,-1 0 0 0,4 3 0 0,-4-4 8 31,1 1-49-31,-4-3-10 0,-1 3-1 0,1 0-1 0,-7-1-146 15,0-2-29-15,-1 3-5 0,-3-3-2 0</inkml:trace>
  <inkml:trace contextRef="#ctx0" brushRef="#br0" timeOffset="4147">2186 570 2253 0,'0'0'100'0,"0"0"20"0,0 0-96 0,0 0-24 16,0 0 0-16,0 7 0 0,0 5 17 0,3-2-1 15,-3-1-1-15,4 4 0 0,-4 0-15 0,4 2 0 16,-1-2 0-16,1 3 0 0,-4 0 18 0,0 0-2 16,0 3-1-16,3 3 0 0,1 6 15 0,-4-2 3 15,3-4 1-15,1 0 0 0,-1 0-21 0,1-3-4 16,0 0-1-16,-4-3 0 16,3-3-38-16,1 0-8 0,-1-4-2 0,4-3 0 15,-7-6-132-15,0 0-26 0,0 0-6 0,0 0 0 0</inkml:trace>
  <inkml:trace contextRef="#ctx0" brushRef="#br0" timeOffset="4372">2532 602 1209 0,'3'3'108'0,"-3"-3"-87"0,0 0-21 0,4 6 0 15,3 1 237-15,0 2 43 0,-7-2 9 0,4 2 2 16,3 1-235-16,-4-1-46 0,5 1-10 0,-5-1 0 15,1 1 0-15,3 2 0 0,-4-2 0 0,4 3 0 16,-3-4 0-16,3 1 0 0,0-1 0 0,0 1 0 16,1-4-15-16,-1 0-5 0,-4 4 0 0,4-4-1 15,1-3-27-15,-8-3-6 16,0 0-1-16,7 3 0 0,-7-3-176 0,7 0-35 0,-7 0-7 16,14-9-2-16</inkml:trace>
  <inkml:trace contextRef="#ctx0" brushRef="#br0" timeOffset="4677">2774 589 748 0,'0'0'67'0,"0"0"-54"16,0 0-13-16,0 0 0 0,0 0 273 0,0 0 52 16,0 0 11-16,0 0 1 0,0 0-244 0,0 0-49 15,0 0-9-15,0 0-3 0,4 7-4 0,-1-1 0 16,-3 3-1-16,-3 4 0 0,-1 0 24 0,4 3 5 16,-3 3 0-16,-1-3 1 0,-3 6-9 0,3 3-3 15,-3 4 0-15,4 2 0 0,-8-2 3 0,4 3 0 16,-4-1 0-16,-3 1 0 0,3 0-17 0,-3-1-3 15,0 1-1-15,-1 0 0 0,1 3 7 0,0-1 2 0,-4 1 0 0,4 3 0 16,0 0-19-16,3 0-3 0,-7-3-1 0,4 3 0 16,7-3-5-16,-1 0 0 0,-2-3-8 0,3-7 12 15,0 0-12-15,3 1 0 0,-3-7 8 0,3 0-8 16,1-6 0-16,-1-4 0 0,1 1 0 0,-1-4 0 16,4-6 0-16,0 0-10 0,0 0 0 0,0 0 0 31,0 0-30-31,0 0-7 0,0 0-1 0,0 0 0 15,-7-6-12-15,3-4-4 0,-3-3 0 0,7-6 0 0,0-3-117 16,-3-6-24-16,6-7-5 0</inkml:trace>
  <inkml:trace contextRef="#ctx0" brushRef="#br0" timeOffset="5089">2824 367 2545 0,'0'0'112'0,"0"0"24"0,0 0-108 0,0 0-28 16,0-6 0-16,0 6 0 0,0 0 46 0,0 0 4 15,7-3 1-15,4 3 0 0,-4-3-38 0,4 0-13 16,0 3 9-16,-1 0-9 0,4 3 0 0,-3 0 0 16,0-3-12-16,-4 3 12 0,-7-3-13 0,7 6 5 15,4 1 8-15,-8 2-13 0,-3-9 13 0,4 13 0 16,0 0-10-16,-4-1 10 0,0 1 0 0,-8 0 0 0,1-4 0 15,0 4 0-15,0-1 11 0,-4-2 3 0,4 3 1 0,-4-1 0 16,1-2-15-16,3-1 11 0,0-2-11 0,-1-1 10 16,5 0 2-16,3-6 1 0,0 0 0 0,-7 10 0 15,7-10-2-15,0 0-1 0,-4 6 0 0,4-6 0 16,0 0 3-16,0 0 1 0,4 7 0 0,-1-1 0 16,1 0 7-16,3 1 2 0,-3-1 0 0,6 0 0 15,-3 1-11-15,4-1-3 0,0-3 0 0,-1 0 0 16,5 0-9-16,-1 1 0 0,4-1 0 0,-4-3 0 15,-3 3-13-15,-1-3-5 0,5 0-1 0,-5 3 0 16,1-3-45 0,3 3-10-16,-7 0-2 0,4 1 0 0,3-1-80 0,-3-3-17 15,0 6-3-15,0-3-832 0</inkml:trace>
  <inkml:trace contextRef="#ctx0" brushRef="#br0" timeOffset="5746">3149 1179 1843 0,'0'0'164'0,"0"0"-132"16,0 0-32-16,0 0 0 0,0 0 182 0,0 0 30 15,0 0 5-15,0 0 2 0,0 0-163 0,0 0-33 16,0 0-7-16,0 0 0 0,0 0-1 0,0 0 0 16,0 0 0-16,0 0 0 0,0 0-15 0,0 0-13 0,0 0 2 0,10 3 1 31,-10-3-20-31,0 0-4 0,0 0-1 0,4 3-745 0,-4-3-148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8:38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578 257 1836 0,'0'0'40'0,"0"0"9"0,0 0 2 0,0 0 0 0,-4 9-41 0,1-2-10 0,-1-1 0 0,0 3 0 15,-3-2 14-15,0 2 1 0,7 1 0 0,-3 2 0 16,-4-2 10-16,3 6 3 0,4 0 0 0,-4-1 0 16,1 4 16-16,-4 4 3 0,0 2 1 0,-1 4 0 15,1-1 10-15,0 4 2 0,-7 6 1 0,3 0 0 16,1 3-10-16,-1-3-3 0,-7 3 0 0,4-3 0 15,3 0-22-15,0-6-5 0,-3 3-1 0,0-7 0 16,0 4-12-16,3-6-8 0,0-4 8 0,0 0-8 16,-3 0 0-16,3-6 8 0,11 0-8 0,-3-7 0 15,-8-2 18-15,4-1-1 0,7-6 0 0,0 0 0 16,0 0-54-16,0 0-11 16,4-6-3-16,-1-1 0 0,4-5-19 0,-3-1-4 0,-4-3-1 15,3 0 0-15,12-3-186 0,-5 0-38 16,-10-22-7-16,8 9-2 0</inkml:trace>
  <inkml:trace contextRef="#ctx0" brushRef="#br0" timeOffset="1172">0 225 2095 0,'0'0'92'0,"0"0"20"0,-7 0-89 0,3 3-23 0,4-3 0 0,0 0 0 15,0 0 24-15,0 0 1 0,0 0 0 0,11-3 0 16,3 3-13-16,4-6-4 0,0-1 0 0,11 1 0 16,10-4 8-16,0 1 2 0,-10 3 0 0,6-7 0 15,12 0-18-15,-8-3 10 0,0 7-10 0,0-4 8 16,4 1 8-16,3-1 0 0,1 0 1 0,-8 4 0 16,0 2-7-16,4-2-2 0,7-1 0 0,-11 1 0 15,0-1-8-15,-3 4 0 0,3 3 0 0,-3-4 8 16,-8 4-8-16,1 3 0 0,-4 0 0 0,0 0 0 15,-4 0 0-15,-3 3 0 0,-4 4 0 0,-3-1 8 16,3 4-8-16,-10 2 12 0,-4 1-12 0,0 3 12 16,0 3 4-16,-4 6 2 0,-10 4 0 0,3 6 0 15,-6-1-7-15,2 5-2 0,-6-1 0 0,-4 6 0 16,-4 0-9-16,1 1 0 0,6 2 9 0,-10 4-9 16,-3 0 0-16,6-1 9 0,8 1-9 0,-1 0 0 0,-6-4 9 15,3 1-9-15,3-4 0 0,1-3 9 0,7 1-9 0,0-4 10 16,-1-7-10-16,5 1 10 0,2-3-10 0,5-4 0 15,-4-3 9-15,3-6-9 0,8-3 0 0,-1-4 8 16,-6 1-8-16,3-10 0 0,0 0 0 0,7 0 0 16,-7 0 0-16,11-7 8 0,-1-2-8 0,8-4 0 15,4 1 0-15,-8-7 8 0,-4 0-8 0,5-1 0 16,10 1 0-16,-4-3 0 0,0 3-11 0,-3 0 11 16,0 0-13-16,0 3 5 0,7 1 8 0,-7 2-13 15,-8 3 5-15,5 1 8 0,-1-1-12 0,-3 7 12 16,-11 3-12-16,0 0 12 0,14-3-8 0,-14 3 8 15,0 0 0-15,0 0 0 0,4 9 0 0,3-2 0 0,-4 2-9 16,-3 4 9-16,0-3 0 0,0 2 0 0,7 1-8 0,-3 0 8 16,-8-1 0-16,8-2 0 0,3 2 0 0,-3-2 0 15,-1 3 0-15,1-4 0 0,3-3 0 0,4 4 0 16,-1-4 0-16,1 1 0 0,-7-4 0 0,6 3 0 16,8-6 0-16,-4 3 0 0,-7 1 0 0,8-8 0 15,6 1 0-15,-3-3 0 0,-4-1 0 0,4 1 0 16,0-7 0-16,0 4 0 0,3-4 0 0,1 1 9 15,-8-4-9-15,0 3 0 0,7-3 0 0,-3 0 0 16,-7 1 0-16,3-1 0 0,0-3 0 0,1 3 0 16,-8-3-16-16,0 3 2 0,-3 3 0 0,3 1 0 15,-4 2 14-15,-6 1 0 0,-4 2 0 0,3 1 0 16,4 0 0-16,-7 2 13 0,-7 4-4 0,-1 4-1 16,5-1-8-16,-1 3-17 0,-3 4 4 0,-1 2 1 0,-2-2 12 15,-1 6 0-15,7-4 0 0,0 4 0 0,-3 3 0 16,3-3 10-16,8 0-2 0,-4 3 0 0,-4-3-8 0,4 0 0 15,10-1 9-15,1 1-9 0,-4-3 10 0,4 0-2 16,-1-1-8-16,8-2 12 0,3-1-12 0,0-2 9 16,-3-4-9-16,3 0 8 0,8-3 1 0,-1 0 0 15,-10 0 0-15,7-3 0 0,3-4-9 0,-3 1 10 16,3 0-10-16,-3-4 10 0,0-2-10 0,0 2 8 16,0-3-8-16,3 4 8 0,-7-4-8 0,4 4 0 15,0-4 0-15,-4 0 8 0,0 1-8 0,1 2 0 16,-1-2 0-16,-3 2 0 0,-1 4 0 0,-2-1 0 15,2 4 0-15,-10 3 0 0,7-3 0 0,-7 3 0 16,0 0 0-16,0 0 0 0,0 0 0 0,4 6 0 0,-4-6 0 0,3 10 0 16,-3-1 0-16,0 4 0 0,0 3 0 0,-3-3 0 15,3 2 0-15,-7 1 0 0,3-3 0 0,4 3 0 16,-7-4 0-16,7 1 0 0,-3-3 0 0,3-1 0 16,0-9 0-16,0 10 0 0,0-10 0 0,0 0 0 15,0 0 0-15,0 0 0 0,0 0 0 0,10-4 0 16,-3 1 0-16,0-3 0 0,4-4 0 0,0-2 0 15,3-1 0-15,0 0 0 0,1-2 0 0,-1-1 0 16,0 0 0-16,0 0-9 0,1 3 9 0,-1 1 0 16,-3-1 0-16,-1 3 0 0,5 4 0 0,-5 3 0 15,-3 0 0-15,1 0-8 0,-8 3 8 0,10 6 0 16,-6 0 0-16,3 1 0 0,-3-1-8 0,-4 4 8 16,3 2 0-16,1 1 0 0,-1 0 0 0,-3-1 0 0,0 4 0 15,0-3 0-15,0 3 0 0,4-4 0 0,-4 4 0 16,0-3 0-16,3 3 0 0,1-4 0 0,-4-2 0 15,4 3 0-15,-1-1-8 0,1-2 8 16,-1-1-104-16,4 1-13 0,-7-10-3 0,4 9-565 16,-1 1-113-16</inkml:trace>
  <inkml:trace contextRef="#ctx0" brushRef="#br0" timeOffset="1455">2386 1094 2257 0,'0'0'49'0,"0"0"11"0,0 0 1 0,0 0 3 0,0 0-51 0,-7 9-13 0,-4-3 0 0,4 4 0 16,7-1 0-16,-4 1 11 0,-3-4-11 0,0 4 10 15,3-1-10-15,-3 4 8 0,-3 0-8 0,-1-1 8 16,0 1-8-16,4 3 0 0,-4 3 0 0,1-3 0 16,-5 3 0-16,5 0 0 0,-1 0 0 0,0-3 0 15,1-1-83 1,-1 1-21-16,4 0-5 0</inkml:trace>
  <inkml:trace contextRef="#ctx0" brushRef="#br0" timeOffset="3346">2732 932 403 0,'0'0'17'0,"0"0"5"0,0 0-22 0,-8 3 0 0,5 0 0 16,3-3 0-16,-4 7 301 0,4-7 56 0,-7 3 11 0,7-3 3 15,-3 6-265-15,3-6-53 0,0 0-10 0,0 0-3 16,0 0 7-16,0 0 1 0,0 0 0 0,0 0 0 16,0 0-4-16,0 0-1 0,0 0 0 0,0 0 0 15,7 3-3-15,-7-3 0 0,7 3 0 0,4-3 0 16,-1-3-3-16,5 0-1 0,-1 0 0 0,0-3 0 15,4-4-15-15,0 1-3 0,3-4-1 0,4 3 0 16,-3-2-9-16,2-4-8 0,1-3 12 0,0 0-12 16,4-3 8-16,-1-4-8 0,1-2 0 0,-4-1 0 15,3-3 0-15,-3 1 0 0,4-1 0 0,-4 0 0 16,0 1 0-16,-4 2 0 0,1-3-12 0,-4 4 3 16,-1 3 9-16,1-1-12 0,-7 1 12 0,0 3-12 15,-4-4 12-15,0 7 0 0,-4 3-9 0,1 1 9 16,-4-1 0-16,0 3 0 0,-4 4 0 0,1-1 0 15,-1 4 0-15,-3-1 0 0,7 7-9 0,-7 0 9 0,0 0 0 16,0-3-8-16,-8 6 8 0,5 1 0 0,-1 2-9 16,0 0 9-16,1 4 0 0,-5-1-9 0,5 4 9 0,-1-4 0 15,-3 4 0-15,3 3 0 0,0-3 0 0,1 2 16 16,-5 4-4-16,5-3-1 0,3 7-3 0,-4-1-8 16,0 0 12-16,4 3-4 0,-4 1 0 0,1 5-8 15,3-2 12-15,-1 6-4 0,1-4 0 0,-3 7-8 16,2 0 12-16,1-3-4 0,0 0-8 0,0 0 0 15,0-3 0-15,0-1 0 0,-4-2 12 0,4-4 0 16,0 1 0-16,0-7 0 0,0 3 4 0,3-6 2 16,-3 0 0-16,3-1 0 0,-3-2-18 0,4-3 0 0,-1-4 0 15,0 0 0-15,-3-2 0 0,7-4 15 0,0 0-3 0,0 0-1 16,0 0-11-16,0 0 8 0,0 0-8 0,7-7 8 16,-3-2-8-16,0-1 0 0,3-3 0 0,3 1 0 15,1-4 0-15,3-3 0 0,1 0 0 0,2 0 0 16,1 0 0-16,4-3 0 0,-1-1 0 0,0 4 0 15,1-3 0-15,-1 3-14 0,1 0 3 0,-4 3 1 16,3 4 10-16,-3-4 0 0,0 6 0 0,-4 1-8 16,0 3 8-16,-3 2 0 0,-1 1 0 0,1 3-8 15,-4 0 8-15,0 3 0 0,1 4-9 0,-5-1 9 16,-3 7 0-16,0-4 0 0,-3 7-9 0,-1-3 9 16,-3 3 0-16,0-1 0 0,-4 4 0 0,-3-3 0 15,0 3 0-15,-1-3 0 0,1 3 0 0,-4-3 0 16,4 3 8-16,0 0-8 0,-4-3 0 0,0 0 0 15,0-4 8-15,0 4-8 0,0-3 0 0,4 0 0 0,-4-4 8 16,8 1-8-16,-5-1 0 0,5-2 9 0,-1-4-9 16,7-3 10-16,4 0-10 0,0 0 10 0,-7 0-10 0,7 0-9 15,0 0 9-15,0 0-13 0,0-7-6 0,0 7-1 16,7-6 0-16,1 0 0 0,-1-1 12 0,3 1 8 16,-2 0-12-16,2-1 12 0,5-2-9 0,-1 2 9 15,0-2 0-15,0 3-9 0,4-4 9 0,-4 1 0 16,4-1 0-16,-3 1 0 0,2-1 0 0,-2-3 0 15,2 4 0-15,5-1 0 0,-8 1 0 0,7 3 0 16,-3-7 0-16,0 3 0 0,-4 4 0 0,1 0 0 16,3-4 0-16,-4 4 0 0,0 3-8 0,-3-4 8 15,-1 4-8-15,1 0 8 0,0 0 0 0,-4 0 0 0,-7 3 0 16,0 0 0-16,0 0 0 0,0 0 0 0,0 0 0 0,0 0 0 16,0 0 0-16,0 0 0 0,0 0 0 15,0 0 0-15,4 3 0 0,-4-3 0 0,0 0 0 0,3 9 0 16,-3-2 0-16,4 2 0 0,-4-9 0 0,-4 10 0 15,1-1 0-15,-1 1 0 0,0 2 8 0,1 1-8 16,6-3 0-16,-6 2 8 0,-4-2-8 0,3 2 0 16,4-2 0-16,0-1 0 0,-3 1 0 0,3-10-8 15,3 9 20-15,-3-9 4 0,0 10 0 0,0-10 1 16,0 0-17-16,7 3 0 0,0 3 0 0,-7-6-9 16,11 0 9-16,-4-3 0 0,0 0 0 0,8 0 0 15,-5-3 16-15,1-1 1 0,3-2 1 0,-3 2 0 16,3-2-18-16,1-4 0 0,-1 4 0 0,0-4 0 15,0 0-18-15,-3 1-1 0,3 2 0 0,-3-2 0 0,0-1 19 16,-4 0-8-16,3 0 8 0,1 1 0 0,0 2-16 0,-4-2 4 16,0-1 1-16,0 0 0 0,0 4 11 0,1-1 11 15,-5 4-3-15,1 0 0 0,-4 6-8 0,0 0 0 16,3-7 0-16,-3 7 0 0,0 0 0 0,0 0 0 16,0 0-12-16,0 0 12 0,-3 10 0 0,-1-4 12 15,-3 7 0-15,3-4 0 0,1 7 7 0,-4-3 1 16,0 3 1-16,-1-1 0 0,1 4-10 0,0-3-3 15,-4 7 0-15,1-4 0 0,-1 6-8 0,0 0 12 16,-3 4-12-16,0 2 12 0,0 4-4 0,-1 0 0 16,-2 3 0-16,2 3 0 0,1 1 2 0,3-1 0 15,-3 0 0-15,0-3 0 0,-4 0-10 0,4-3 0 16,3 0 9-16,0-3-9 0,-3-1 9 0,3-5-9 0,4-1 12 16,-4 0-12-16,1-2 12 0,-1-1-12 0,0-3 12 15,1-3-12-15,3-1 12 0,-4-2-12 0,0-3 12 0,4 2-12 16,0-5 12-16,0-1-12 0,0-3 12 0,-1 0-12 15,-2-3 12-15,6 0-4 0,-3 0 0 0,0 0-8 16,0-3 11-16,-4-6-11 0,8-1 10 0,-8-6-10 16,4 4 0-16,-4-4-20 0,0 0 4 0,4 0 0 31,0-3-21-31,4 0-4 0,-1-3-1 0,4 3 0 0,0-3-76 0,4-1-15 16,3-2-3-16,3 0-956 0</inkml:trace>
  <inkml:trace contextRef="#ctx0" brushRef="#br0" timeOffset="4463">4436 377 288 0,'0'0'25'0,"-3"3"-25"16,-5 0 0-16,1 1 0 0,-3 2 526 0,-1 0 100 15,4 1 20-15,0 2 4 0,-4 1-510 0,4 2-103 16,0 1-20-16,-4 0-4 0,4 3-1 0,-4 3 0 16,4 0 0-16,-4 3 0 0,1 6-12 0,-5 4 0 15,1 0 0-15,-4 3 0 0,4-1 12 0,0 1 0 0,0 0 0 0,-1 0 0 16,1-3-3-16,0-1-1 0,-1 1 0 0,1-3 0 16,4-4-8-16,-5-3 0 0,5 4 9 0,-5-7-9 15,8 0 0-15,-4-7 0 0,1 1 0 0,3 0 0 16,-1-7-18-16,1 0 2 0,7-6 0 15,0 0 0 1,0 0-38-16,-7 0-7 0,-3 0-2 0,6-3 0 16,-3 0-10-16,3-3-3 0,1-4 0 0,-4 1 0 15,3-1 9-15,-3 1 2 0,3-1 0 0,-3-3 0 16,0 4 31-16,3-1 6 0,1-2 2 0,-4 2 0 0,0 1 26 0,3-1 11 0,4 1-1 0,-3-1 0 16,-1 4 22-16,0 0 5 0,4 6 1 0,0-7 0 15,0 7 9-15,0 0 1 0,0-6 1 0,0 6 0 16,8-3-37-16,-8 3-12 0,0 0 8 0,10-4-8 15,4 1 16-15,-3 0-1 0,0 0 0 0,3 3 0 16,0 0-4-16,4-3-1 0,4 0 0 0,-1-1 0 16,4 1-10-16,0 3 0 0,0-6 0 0,3 3 8 0,-3-4-8 15,4-2 0-15,3-1 0 0,0-2 0 0,0-4 0 0,0 0 0 16,4-3 0-16,3-3 0 0,0 3 0 0,1-3 0 16,-1-4-14-16,0 1 5 15,-3 3-52-15,-1-4-11 0,-6-2-1 0,-1 2-1 16,1 1-54-16,-4 0-12 0,-4-1-1 0,-3 4-1 15,0 0 13-15,-4 0 2 0,1 0 1 0,-5-1 0 0,1 4 107 0,-4 0 19 16,0 4 9-16,0 2-1 0,-7 0 100 0,0 1 19 16,0 5 4-16,0 1 1 0,-3 3-40 0,-4 0-8 15,0 6-2-15,-1 3 0 0,1 0-45 0,-3 4-9 16,-5-1-1-16,5 4-1 0,-5 3-1 0,1 0 0 0,-4 6 0 16,0-3 0-16,1 3 17 0,-5 4 3 0,1 2 1 15,-4 1 0-15,3 5-10 0,-3-2-3 0,4 6 0 16,-4 0 0-16,0 3 5 0,0 1 1 0,4-1 0 0,-4-3 0 15,3 0-24-15,5-3-5 0,2 0-1 0,5-4 0 16,-1 1 4-16,4-7 1 0,3 1 0 0,1-7 0 16,-1 0-4-16,4 0-1 0,-3-6 0 0,6-1 0 15,1-5 1-15,-4-7 0 0,3 6 0 0,4-3 0 16,0-6 2-16,4 0 1 0,0-4 0 0,0-2 0 31,-1-4-35-31,5-3-7 0,6 0-2 0,-3 1 0 0,0-4 7 0,-1 0 0 0,-2 0 1 0,-1 0 0 16,0 0 12-16,0 0 3 0,-3 3 0 0,0 0 0 15,0 3 8-15,-4 4 0 0,3-4 0 0,-2 7 0 16,-5-1 0-16,-3 7 0 0,0 0 0 0,0 0 0 16,0 0 0-16,11 7 0 0,-8-4 0 0,5 6 0 15,-5 1 0-15,1 2 0 0,-1 1 0 0,4 0 0 0,-3 3 0 16,-1 0 11-16,5-4-3 0,-1 1 0 0,-4 0-8 16,4-4 8-16,4 4-8 0,-4-1 8 0,4-2-8 0,3-1-9 15,-3 1 9-15,3-4-13 0,-3-3 13 0,7 4 0 16,-4-7 0-16,4 0 0 0,0 0 0 0,3-3 0 15,-3-4 0-15,3 1 0 0,1-7 0 0,3 4 0 16,-8-4 0-16,1 0 0 0,0 1-11 0,0-4-5 16,0 0-2-16,-8 0 0 0,5 0-2 0,-8 0 0 15,0 1 0-15,0-1 0 0,-3 0 10 0,-1 3 2 16,-6 1 0-16,3-1 0 0,-7 3 17 0,3 4 4 16,-3 3 1-16,0 0 0 0,-4 3 8 0,-3 6 2 15,3 0 0-15,-3 7 0 0,0 0-8 0,-1 3 0 0,1-1-1 0,0 4 0 16,-1 0-1-16,5 1 0 0,3-1 0 0,-4-4 0 15,7 4-2-15,1-3-1 0,3 0 0 16,3 0 0-16,1 0-2 0,3-4 0 0,4-2 0 0,7-1 0 16,-1 1 3-16,5-4 1 0,6-2 0 0,1-1 0 31,7-6-49-31,-1-4-11 0,4 1-1 0,1-4-725 0,-1 1-145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8:13.2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6205 1075 288 0,'0'0'25'0,"0"0"-25"16,0 0 0-16,0 0 0 0,3-7 529 0,-3 7 101 16,0 0 20-16,0 0 4 0,0 0-529 0,0 0-105 0,0 0-20 15,-7 0 0-15,-3 4 14 0,2-1 10 0,8-3 3 16,-10 3 0-16,-5 3-5 0,1 1-1 0,0 2 0 16,-4-3 0-16,0 7 16 0,0 0 3 0,-3 3 1 0,3-1 0 15,4 1-26-15,-7 0-6 0,-4 0-1 0,0 0 0 16,7 0-8-16,-4 3 8 0,-3-3-8 0,1-1 8 15,6 1-8-15,-4 3 0 0,1-6 0 0,-1 0 8 16,1-1 0-16,7-2-8 0,0-1 12 0,3 1-4 16,-3-1-8-16,6-2 0 0,5 2 0 0,-4-2 0 15,-4 2 0-15,8-3 0 0,3-6 0 0,0 0 0 16,0 7 0-16,0-7 0 0,0 0 0 0,3 6-11 16,8 0 11-16,-4 1 0 0,0-1 8 0,4 0-8 15,3 1 13-15,4-4-1 0,-7-3-1 0,6 0 0 16,1 0-11-16,7 0 12 0,-7 3-12 0,7 0 12 15,-4-3-12-15,4 3 0 0,0-3-12 0,0 4 12 0,-3-1 0 16,-1-3 0-16,0 0 12 0,1 3-4 0,-1 0-8 0,1-3 0 16,-1 3 0-16,0 4 0 0,1-4-11 0,-1 0-4 15,-3 3-1-15,3-3 0 16,1 4-25-16,-8-4-6 0,-3 3-1 0,3-2 0 16,0-1-123-16,-7 0-25 0,-7-3-4 0,0 0-867 0</inkml:trace>
  <inkml:trace contextRef="#ctx0" brushRef="#br0" timeOffset="302">5706 1946 2419 0,'0'0'215'0,"0"0"-172"0,0 0-35 0,0 0-8 16,10 0 93-16,5 4 17 0,-1-4 3 0,0 3 1 15,0-3-100-15,4 3-14 0,0-3-15 0,3 0 3 16,-3 0 12-16,7-3 0 0,4 3-9 0,-1-3 9 16,-6 3 0-16,3-4 0 0,0 1 12 0,3 3-4 15,-3-3-8-15,0 3 0 0,4-3 0 0,-1 3 0 16,4 6-9-16,0-3-4 0,4 1-1 0,3-4 0 15,-3 3-125-15,-8-6-25 16,-13-1-4-16</inkml:trace>
  <inkml:trace contextRef="#ctx0" brushRef="#br0" timeOffset="1233">7257 292 288 0,'0'0'25'0,"0"0"-25"0,0 0 0 0,0 0 0 15,0 0 389-15,0 0 73 0,0 0 14 0,0 0 4 16,0 0-377-16,0 0-75 0,0 0-16 0,-4 9-2 16,1 1 10-16,-1-1 1 0,1 4 1 0,3 0 0 15,0-1 14-15,3 7 4 0,1 0 0 0,-4 7 0 16,3 2 8-16,1 4 3 0,-4 6 0 0,3 3 0 15,1 4-3-15,-4 2 0 0,0 4 0 0,0 0 0 16,-7-1-17-16,3 4-4 0,4-3-1 0,-3 6 0 16,-4 3-1-16,3 4 0 0,-3-1 0 0,0 0 0 15,0 4-7-15,-1-4-2 0,1 1 0 0,0 5 0 0,0 1 4 16,0 0 1-16,0 3 0 0,3-7 0 0,-3-2-21 0,4-1 9 16,-5 1-9-16,1 2 0 0,4-2 21 0,-1-1-2 15,4-6-1-15,-3 0 0 0,-1-6-6 0,4-4 0 16,-4-2-1-16,4-4 0 0,0-6-3 0,4 0-8 15,-4-4 12-15,4-2-4 0,-4-7-8 0,0 0 8 16,0-6-8-16,0 0 8 0,0-3-8 0,-4-4-12 16,4-3 2-16,0-6 1 15,0 0-18-15,0 0-3 0,0 0-1 0,-7-6 0 16,3 0-38-16,-3-4-8 0,0 1-2 0,0-7-749 0,3-6-151 16</inkml:trace>
  <inkml:trace contextRef="#ctx0" brushRef="#br0" timeOffset="1817">8020 257 2178 0,'0'0'48'0,"0"0"9"0,0 0 3 0,-7 0 1 0,7 0-49 0,-11 0-12 0,11 0 0 0,0 0 0 15,0 0 0-15,0 0 11 0,-7 6-11 0,3 1 10 16,-3 2 18-16,4-3 4 0,-1 4 1 0,-3-4 0 16,3 4 9-16,4-1 2 0,-3 4 0 0,3 0 0 15,-4-1 3-15,4 4 1 0,4-3 0 0,-8 3 0 16,1-4-17-16,3 4-3 0,0 0-1 0,0 3 0 16,0-3-19-16,-4 0-8 0,8 0 0 0,-4 0 8 15,0-1-8-15,0-2 0 0,0 3 0 0,0 0 0 16,0 0 0-16,0-1 0 0,-4-5 0 0,1 3 0 15,3-4-9-15,-4 1-4 0,-3-4-1 0,3 0 0 16,4-6-90-16,0 10-19 0,-3-4-3 0,-4-3-598 16,3 1-120-16</inkml:trace>
  <inkml:trace contextRef="#ctx0" brushRef="#br0" timeOffset="2209">7635 866 2516 0,'0'0'56'0,"0"0"11"0,0 0 2 0,0 0 1 0,0 0-56 0,7 0-14 0,0-4 0 0,4 1 0 16,-1 0 0-16,1 0-10 0,3-4 2 0,1 1 0 16,-1 0 8-16,4-1 11 0,3 11-3 0,1-4 0 15,3-4 5-15,0 1 1 0,-1-13 0 0,5 7 0 16,7-1 22-16,-4 1 5 0,0 3 1 0,0 2 0 15,-4-2-34-15,1 0-8 0,-4 3 0 0,0 3 0 16,-4-4-24-16,-3 4-6 0,0 0-2 0,-4 4 0 16,1-1-96-16,-5 0-19 0,-3 0-4 0,0-3-529 15,1 6-105-15</inkml:trace>
  <inkml:trace contextRef="#ctx0" brushRef="#br0" timeOffset="2627">7728 932 2530 0,'0'0'112'0,"0"0"24"0,0 0-109 0,0 0-27 16,0 0 0-16,10 0 0 0,4 0 13 0,1 0-2 15,6 0-1-15,-3-3 0 0,3 3-10 0,4 0 0 16,-3 0 0-16,-4 0 0 0,-1 0 0 0,5 0 0 0,-8 3 0 0,4 0 0 15,-4 0 0-15,-3 1 0 0,-4-1 0 0,4 3 0 16,-8 0 0-16,4 4 0 0,-3-4 0 0,-4 4 0 16,0-1 0-16,-4 4 0 0,-3-4 0 0,-7 4 0 15,0 3 0-15,-1 0 0 0,1 0 0 0,-7 0 0 16,-1-1-9-16,1 1 9 0,3 3 0 0,0-3 0 16,1 0 0-16,-1 0 0 0,0-4 10 0,7 1-2 15,0-6 0-15,1-1 0 0,3 3 0 0,-1-5 0 16,8-4-8-16,0 0 0 0,0 0 0 0,0 0 0 15,0 0 27-15,8 6 4 0,-1-3 1 0,3 0 0 16,5 0-20-16,-1-3-3 0,7-3-1 0,-3 3 0 16,0-3-8-16,3 0 0 0,4 3 0 0,0-3 0 15,4 0 0-15,3 3 0 0,-3-7 0 0,-1 4 0 16,1 0-36-16,-4-3-10 0,-1-7-2 0,5 3 0 16,-4 1-156-16,-4-4-32 0,19-15-7 0,-12 9-1 0</inkml:trace>
  <inkml:trace contextRef="#ctx0" brushRef="#br0" timeOffset="2987">8865 289 230 0,'0'0'20'0,"-7"3"-20"0,3-3 0 0,-3 0 0 15,0 3 455-15,0 0 86 0,0 3 18 0,0 1 3 16,-4-1-452-16,4 0-90 0,-4-2-20 0,1 5 0 16,-1 1 0-16,-3-1 0 0,-4 7 0 0,0-3 8 15,0 3 18-15,0 3 3 0,-3 3 1 0,-1 0 0 16,-3 3 14-16,4 4 2 0,0 3 1 0,-4 2 0 16,3-2-25-16,1 6-5 0,3-3-1 0,0 3 0 15,0-3 6-15,4 0 1 0,3 0 0 0,4-4 0 16,0 1-3-16,0-3 0 0,4-4 0 0,-1 0 0 15,8 1-20-15,-1-4 8 0,1 0-8 0,3 0 0 16,3-3 0-16,-2 0 9 0,2-3-9 0,5-3 0 16,2-1 0-16,-2 4 0 0,2-6 0 0,5-1-12 15,-1-2-38-15,1-4-7 0,-1 0-2 0,0-6 0 16,1-4-116-16,-1 1-23 0,-3-3-5 0,0-1-1 0</inkml:trace>
  <inkml:trace contextRef="#ctx0" brushRef="#br0" timeOffset="3378">8865 713 748 0,'0'0'67'0,"0"0"-54"15,0 0-13-15,0 0 0 0,0 0 270 0,0 0 51 16,0 0 11-16,0 0 1 0,0 0-250 0,7 0-51 0,0-3-9 0,4 0-3 15,-4 3 2-15,0-3 0 0,4 3 0 0,0 0 0 16,-1 0 14-16,-2 0 4 0,6 0 0 0,-4 3 0 16,1 0 10-16,0 0 2 0,0 1 1 0,-1-1 0 15,-3 0-21-15,1 3-5 0,-1 1-1 0,-4 2 0 16,4 1-26-16,-3-1 0 0,-4-3 0 0,0 7 0 16,0 0 8-16,-7-1 0 0,3-2 0 0,-6 6 0 15,-1-4-8-15,0 1 0 0,0 3 0 0,1-3 0 16,-5 3 0-16,5-4 8 0,-4 1 0 0,6 0 0 15,-6-4 3-15,7 1 0 0,-4-1 0 0,4-3 0 16,0 4-11-16,-4-4 12 0,4 1-12 0,0-1 12 16,-4-3-12-16,8 0 0 0,-8 0-12 0,4 1 12 15,3-4-37-15,-3 0 0 0,0 0 0 0,7 0 0 16,-7-4-21-16,3 1-4 0,1-3-1 0,-1 3 0 16,4-4-25-16,0 1-4 0,0-3-2 0,7-1-815 15</inkml:trace>
  <inkml:trace contextRef="#ctx0" brushRef="#br0" timeOffset="3677">9250 701 2253 0,'0'0'49'0,"0"0"11"0,0 0 1 0,0 0 3 0,0 0-51 0,-7 0-13 16,4 3 0-16,-5 0 0 0,-2 0 10 0,3 0-1 15,-1-3 0-15,-2 4 0 0,-1 2-9 0,0 0 8 16,-3-3-8-16,3 4 8 0,1-1 36 0,-1 4 6 15,-3-1 2-15,3-3 0 0,0 1-7 0,1 2-1 0,2 1 0 16,1-1 0-16,-3 1-16 0,3-1-4 0,-1 1-1 16,1-1 0-16,0 4-14 0,4-3-9 0,3-1 12 0,0 4-12 15,-4-1 8-15,8-2-8 0,3 3 0 0,0-1 0 16,0-2 11-16,0 2-11 0,0-2 10 0,0 3-10 16,8-4 9-16,-1 1-9 0,0-1 8 0,0 1-8 15,4-4 0-15,0 0-12 0,0-3 0 0,-4 1 1 31,4-1-38-31,0-3-8 0,-4-3-2 0,4-4 0 0,-4 1-165 16,4 0-34-16,7-13-6 0,0 3-2 0</inkml:trace>
  <inkml:trace contextRef="#ctx0" brushRef="#br0" timeOffset="4072">9389 295 2530 0,'0'0'56'0,"0"0"11"0,0 0 2 0,0 0 3 0,0 0-58 0,7 0-14 15,1-3 0-15,2 3 0 0,5-3 0 0,-1 3 0 16,0-4 0-16,4 4-10 0,0 0 10 0,0 0 0 16,-1 0 0-16,-2 0 0 0,-1 4 0 0,-3 2 0 15,-1-3 0-15,-3 0 0 0,-7-3 0 0,8 10 0 16,-8-10 0-16,7 9 0 0,-4 4 0 0,-3-4 0 0,-7 4 0 15,0-3 0-15,-4 2 0 0,1 1 0 0,-5 0 0 0,1-1 0 16,0 1 0-16,0 0 0 0,-4-4 10 0,3-2-10 16,5 2 20-16,-1 1-1 0,0-4-1 0,4 0 0 15,-3 1 12-15,6-1 2 0,4-6 1 0,0 0 0 16,-4 6-33-16,4-6 0 0,0 0 0 0,0 0 0 16,8 7 12-16,-1-4-4 0,3 0 0 0,1 0-8 15,0-3 15-15,3-3-4 0,4 3-1 0,3-3 0 16,-3 3-10-16,3-3 0 0,-3 3 0 0,4-4-11 31,-1 4-35-31,0-3-7 0,1 0-2 0,-4 3 0 0,3 0-194 16,-3 0-39-16,10 0-8 0,-3 0-547 0</inkml:trace>
  <inkml:trace contextRef="#ctx0" brushRef="#br0" timeOffset="4325">9525 897 1209 0,'0'0'53'0,"0"0"12"0,0 0-52 0,0 0-13 16,0 0 0-16,0 0 0 0,0 0 322 0,14 3 62 16,4-3 12-16,0 4 2 0,7-8-318 0,0 4-64 15,3-6-16-15,1 3 0 0,-1 0 0 0,1 0 0 16,-1-4 0-16,1 4-10 0,3-3 2 0,-4 3 0 15,1-4 0-15,-4 4 0 0,0 0 0 0,-4-4 0 0,4 4 0 16,-3 0 0 0,-5-3-93-16,5 3-19 0,-4-4-3 0,-4 4-565 0,-3-3-112 0</inkml:trace>
  <inkml:trace contextRef="#ctx0" brushRef="#br0" timeOffset="4566">9913 577 633 0,'0'0'56'0,"0"0"-44"0,0 0-12 0,-7 6 0 16,4 4 362-16,-1-1 70 0,1-2 15 0,-1 5 2 15,4 7-353-15,0-3-70 0,0 3-14 0,0-3-4 16,0 3-8-16,0 3 0 0,0-3 0 0,4 4 0 16,-4-1 12-16,0 0-2 0,3 3-1 0,-3-2 0 15,4 2 31-15,-1-3 5 0,1 0 2 0,-4-3 0 16,3 0-38-16,-3 3-9 0,8-6 0 0,-8 3 0 15,3-6-37-15,1 3-10 0,-1-3-1 0,1-1-1 16,-1-2-106-16,-3-4-21 0,0-6-4 0,0 0-666 16</inkml:trace>
  <inkml:trace contextRef="#ctx0" brushRef="#br0" timeOffset="5162">10388 688 1785 0,'0'0'159'0,"0"0"-127"0,0 0-32 15,0 0 0-15,0 0 162 0,-4 6 26 0,1 4 6 0,3-1 1 16,0 1-156-16,0-1-31 0,0 1-8 0,0 3 0 16,0-1 0-16,3 4 0 0,-3-3 0 0,4-1 0 15,-4 4 0-15,3-3 0 0,1 0 0 0,-1-1 0 16,5-2 12-16,-5-1 0 0,1 1 1 0,3-4 0 15,-4 1-4-15,5-4-1 0,2 0 0 0,-3 0 0 16,1-3-16-16,-1 0-4 0,3-3-1 0,-3 0 0 16,4-4-35-16,0-2-8 15,0-1 0-15,-1 1-1 0,1-4 16 16,0 0 3-16,7 1 1 0,-4-4 0 0,-4-3 2 0,5 0 1 16,3 0 0-16,-1-3 0 0,-2 3 10 0,-1-3 1 0,0-1 1 0,-3 7 0 15,0-3 22-15,-1 7 0 0,-3-1 0 0,1 4 0 16,-1-1 20-16,-4 4 1 0,-3 6 1 0,0 0 0 15,0 0 4-15,0 0 1 0,0 0 0 0,0 0 0 0,-3 12 5 16,-4 1 2-16,-1 3 0 0,1 0 0 0,-3 3 7 16,-1 3 2-16,4 0 0 0,0 0 0 0,-4 4-10 0,0 2-1 15,4 4-1-15,-4 0 0 0,1-1 3 0,-1 4 1 16,-3 0 0-16,3 0 0 0,4 3-3 0,-4 3 0 16,1 0 0-16,2-3 0 0,1 4-16 0,0-1-3 15,0-6-1-15,3 0 0 0,1-4 16 0,-4-2 4 16,3-1 0-16,-3-2 0 0,3-1-20 0,-3-3-4 15,0 0-8-15,4-3 12 0,-5 0-3 0,1-3-1 16,4-3 0-16,-4 0 0 0,0-4-8 0,-1-2 12 0,5-1-12 16,-4 3 12-16,0-5-12 0,-1-1 8 15,1-3-8-15,0 0 8 0,0 0-8 0,0-7 0 0,-4 4 0 16,1-3 0-16,-1-4-12 0,0 1 12 0,0-4-12 0,1 0 12 16,3-2-20-16,-4 2 3 0,7-3 1 0,-3 0 0 31,4-3-39-31,3-3-7 0,0-6-2 0,3-1 0 15,1-3-147-15,-1-3-29 0,8-3-7 0</inkml:trace>
  <inkml:trace contextRef="#ctx0" brushRef="#br0" timeOffset="5530">10816 377 1209 0,'0'0'53'0,"0"0"12"0,0 0-52 15,0 0-13-15,0 0 0 0,10-3 0 0,1 0 291 0,0 3 55 16,-4-3 11-16,4 3 3 0,-1 0-283 0,1 0-56 16,0 0-11-16,3 0-2 0,-3 3 0 0,-1-3 1 15,-2 3 0-15,2 0 0 0,-10-3 11 0,4 4 1 16,-4-4 1-16,7 6 0 0,-7-6-11 0,7 6-3 16,-7-6 0-16,0 10 0 0,0-1-8 0,0 1 0 15,-4-4 9-15,-3 7-9 0,4-4 19 0,-1 1-1 16,-3-1 0-16,0 4 0 0,-4-7-10 0,4 7-8 15,-4-4 12-15,4 1-12 0,0-4 16 0,4 4-3 16,-5-1-1-16,5-2 0 0,-1-1-4 0,1 4-8 16,3-10 11-16,0 0-11 0,0 0 16 0,0 0-4 15,0 0-1-15,7 6 0 0,-4-3-11 0,5 3 0 0,-5-2 0 0,8-1 0 16,-4 3 0-16,4-3 0 0,-11-3 0 0,7 0 0 16,4 0-11-16,-1 0-7 0,1 0-2 15,0-3 0 1,-1 0-102-16,1 0-21 0,-4 0-4 0,4-1-595 0,-4 1-119 0</inkml:trace>
  <inkml:trace contextRef="#ctx0" brushRef="#br0" timeOffset="5855">11244 308 1382 0,'0'0'123'0,"0"0"-99"0,0 0-24 0,0 0 0 0,0 0 180 0,0 0 32 16,0 0 5-16,0 0 2 0,0 0-167 0,3 9-32 16,1-3-8-16,3 4 0 0,-4-4 4 0,5 7 0 15,-5 0 1-15,4-1 0 0,0 1 9 0,1 0 2 16,-5 3 0-16,1 6 0 0,3 0 18 0,-4 0 4 16,1 3 1-16,-1 1 0 0,-3 6-5 0,0-1-1 15,0 1 0-15,-3 0 0 0,-1 3-23 0,-3-1-5 16,-3-2-1-16,-1-3 0 0,-3 5-16 0,3-2 10 15,-7-3-10-15,4 2 8 0,-8 1-8 0,5-3 8 16,-5-1-8-16,4 1 8 0,4-1-8 0,-7-2 0 16,3 2 0-16,0-3 0 0,4-2 0 0,-1-4-17 15,-2-4 4-15,2-2 1 16,1 0-144-16,3-7-29 0,4-3-6 0</inkml:trace>
  <inkml:trace contextRef="#ctx0" brushRef="#br0" timeOffset="6892">11896 0 460 0,'0'0'41'0,"0"0"-33"15,0 0-8-15,0 0 0 0,0 0 309 0,0 0 60 16,0 0 12-16,-7 3 3 0,3 4-296 0,1-1-58 16,-1 4-12-16,1-1-2 0,3 1 3 0,-4 2 1 15,4 7 0-15,0 0 0 0,0 0 8 0,0 7 1 16,0 2 1-16,0 4 0 0,-3 0 6 0,3 2 2 0,-7 1 0 0,-1 6 0 16,1 1-2-16,0 2 0 0,4 4 0 0,-1-1 0 15,-3 4 3-15,3 0 0 0,1 2 0 16,-1 1 0-16,-7 0-20 0,4-3-4 0,0 0-1 0,0-1 0 15,4 1 19-15,-1 3 4 0,0-3 1 0,-3 3 0 16,-3-4-12-16,2 1-2 0,5-3-1 0,-4-1 0 16,0-2-6-16,3 2-1 0,0 1 0 0,1-4 0 15,-4 4-6-15,3-1-2 0,1 4 0 0,-5-4 0 16,5 1-8-16,-4-4 10 0,0 1-10 0,0-1 10 16,-1-3 11-16,1 0 3 0,0 4 0 0,4-1 0 15,-5 1-24-15,5-1 0 0,-1 0 0 0,4-2 0 16,-3-4 0-16,-1-4 0 0,4-2 0 0,0-3 0 15,0-1 11-15,-3-2-3 0,6-1 0 0,-3-3 0 16,0-6-8-16,0 6 0 0,0-6 0 0,0 0 0 16,4 3 0-16,-4-6 0 0,3 2-10 0,-3 1 10 0,0 0 0 15,4-3 0-15,-4 3 0 0,0-4 10 0,3-2-10 0,1 2-9 16,-4-5 9-16,0 2-13 16,4-2-19-16,-4-7-3 0,0 0-1 0,0 0 0 15,0 0-68-15,0 0-15 0,0 0-2 0,0 0-641 16,-4-7-128-16</inkml:trace>
  <inkml:trace contextRef="#ctx0" brushRef="#br0" timeOffset="7897">7656 1607 1612 0,'0'0'144'0,"0"0"-116"0,-7-3-28 0,7 3 0 15,0 0 115-15,0 0 17 0,0 0 3 0,0 0 1 16,0 0-136-16,0 0-13 0,0 0-10 0,7-6-1 16,0 3 24-16,4-1 0 0,-4 1 0 0,4 0 8 15,0 0 1-15,3 3 1 0,0 0 0 0,0-3 0 16,4 0 20-16,4 3 4 0,3 0 1 0,3-4 0 15,4 4 2-15,0 0 1 0,4 0 0 0,0 0 0 16,-1 0-18-16,1 0-4 0,3 4-1 0,0-4 0 16,1 0-15-16,-5 0 0 0,4 0 0 0,4 3 0 15,4 0 12-15,3 0-4 0,3 0-8 0,4 0 12 16,-3-3 15-16,-1 4 2 0,1-1 1 0,-1-3 0 0,1 0-17 16,3 3-3-16,3 0-1 0,4-3 0 0,4 0-1 0,0 0 0 15,-4 0 0-15,4 0 0 0,-4 0 1 0,4 0 0 16,3 0 0-16,0 0 0 0,1 0-9 0,-1-3 0 15,-3 0 0-15,0 3 8 0,-4-3-8 0,4 3 0 16,-1-4-10-16,1 1 10 0,0 0 0 0,-4 3 0 16,-3-3 13-16,-1 3-4 0,-6-3-9 0,3 3 0 15,0 3 0-15,3-3 0 0,1 0 14 0,0 0-2 16,-1 3-1-16,-6 0 0 0,-1 0 8 0,-3 4 1 16,0-4 1-16,0 0 0 0,-4 3-21 0,1-2 0 15,3 2 0-15,-4-3 0 0,4 0 0 0,0 0 0 16,-4-3 0-16,1 4 0 0,-5-1 8 0,-2 0-8 0,-1 0 8 0,-3 0-8 15,3 0 0-15,-4 1 0 0,1-1 0 0,3-3 0 16,-7 0 0-16,0 3 9 0,1-3-9 0,-5 3 10 16,1-6-10-16,-4 3 0 0,-4 3 9 0,-3-6-9 15,-4 3 0-15,0-3 0 0,-3 3 0 0,-4 0 8 16,-7 0-24-16,0 0-5 0,0 0-1 0,0 0 0 31,0 0-59-31,0 0-12 0,0 0-3 0,-11 0 0 16,1-3-86-16,-1 3-18 0,-3-4-3 0,-4 4-644 0</inkml:trace>
  <inkml:trace contextRef="#ctx0" brushRef="#br0" timeOffset="8970">7528 2431 2300 0,'0'0'51'0,"0"0"10"0,0 0 3 0,0 0 0 0,0 0-52 0,0 0-12 16,0 0 0-16,7 0 0 0,0-3 0 0,4 3 0 15,-1 0-9-15,5 0 9 0,-5 0 14 0,5 3 9 16,-5 1 1-16,5-1 1 0,-1 3 12 0,0 4 3 15,0-1 0-15,1 1 0 0,-1 2-12 0,0 1-3 16,4 0 0-16,0 2 0 0,0 1 11 0,3 3 3 16,4 4 0-16,-3-4 0 0,2 0-14 0,-2 3-2 15,3-3-1-15,0 3 0 0,0-6 9 0,-4 6 1 16,4-3 1-16,-7 0 0 0,3-6-21 0,1 3-12 16,-8-4 12-16,0-2-12 0,1-1 9 0,-5-2-9 15,1-1 0-15,0 0 9 0,-8-6-9 0,-3 0 0 0,0 0 9 16,7-3-9-16,-3-3 12 0,-1-1-1 0,1-5-1 0,-4-1 0 15,-4-3-10-15,4 0 0 0,-3-3 0 0,-1 4 0 16,1-8 0-16,-4-2-14 0,-1 0 2 0,1-4 0 16,0 1 0-16,-3-4 0 0,-1 0 0 0,4 0 0 31,-4-2-16-31,7-1-2 0,-3 3-1 0,4 0 0 0,-1 1 31 0,4 2 0 0,-3 1 0 0,3 5 0 16,0-2 0-16,7 3 0 0,-4 6 0 0,1 3 0 15,-1 1-12-15,1-1 12 0,0 3-13 0,3 4 5 16,3-3 8-16,-2 2-8 0,2 4 8 0,1 0-8 15,0 0 8-15,-1 0 0 0,5 3 0 0,-1 0 0 16,4 0 0-16,0 3 0 0,3-6 8 0,4 3-8 16,0 0 11-16,7 0-3 0,4 0 0 0,3 0 0 15,11 0 1-15,0 0 0 0,0 0 0 0,0-4 0 0,3 4 11 16,4 0 3-16,-3 0 0 0,6 0 0 0,8 4-23 16,0-4 0-16,3 0 0 0,0 0 0 0,-3 3 0 0,0-3 11 15,3 0-1-15,8 3 0 0,-1-3-10 0,4 3 0 16,0-3 0-16,0 0 0 0,-3 0 9 0,3 0 0 15,3-3 0-15,1 3 0 0,-4 0-9 0,0-3 12 16,-7 0-12-16,3-1 12 0,4 4-4 0,0-3 0 16,-3 0 0-16,-8 0 0 0,0 6-8 0,-3-3 12 15,-7-3-12-15,-4 0 12 0,0 0-12 0,0 3 0 16,-4 0 0-16,1 0 0 0,-4 0 9 0,-4 0-9 16,-3 0 10-16,-8 3-10 0,-2 0 0 0,-1-3 0 15,-7 0 0-15,-4 0 0 0,-3 0 0 0,0 0 0 16,-4 0-10-16,-3 0 10 0,-1 0-13 0,-3 0 2 0,1-3 1 0,-8 3 0 15,7 0-3-15,-7 0-1 0,0 0 0 0,0 0 0 16,0 0 1-16,0 0 0 0,0 0 0 0,0 0 0 31,0 0-26-31,3-3-5 0,-3 3 0 0,0-4-1 16,4-2-134-16,-8 0-26 0</inkml:trace>
  <inkml:trace contextRef="#ctx0" brushRef="#br0" timeOffset="9788">8434 2542 1612 0,'0'0'144'0,"0"0"-116"0,0 0-28 0,0 0 0 16,0 0 200-16,0 0 33 0,10-3 7 0,5 0 2 16,-1 3-196-16,0-3-46 0,0 3 0 0,-3 3 0 15,7 0 14-15,-7 0 1 0,3 4 0 0,-3-1 0 16,3 0 1-16,-3 4 1 0,3 3 0 0,-4-1 0 15,1 1 22-15,0 0 4 0,-4 2 1 0,0 1 0 16,0 3-16-16,-3 0-4 0,3 0 0 0,-7 0 0 16,4 0 7-16,-4 0 1 0,0 0 0 0,0 0 0 15,-4-3-32-15,-3 0 0 0,0 0 0 0,0-3 0 16,-4 2 10-16,0-2-1 0,0 0 0 0,-3-4 0 16,0 1-9-16,0-1 0 0,-1-2 0 0,-2-1 0 15,2-3-8-15,1 0-1 0,0 1 0 0,3-4 0 16,4 0-27-16,0-4-6 0,-4 4-1 0,11 0 0 15,0-6-17-15,4-3-3 0,-1-1-1 0,4 1 0 16,8-4-29-16,-1-3-7 0,4 0 0 0,0 0-1 16,7-6-7-16,0 3-2 0,-4-3 0 0,4 3 0 15,0 0-40-15,0 0-8 0,-4 0-2 0,1 3 0 16,-5 0 44-16,5 3 9 0,-1 1 2 0,-7-1 0 0,4 4 115 0,-7-1 23 16,3 1 5-16,-7 2 1 0,4 4 81 0,-4-3 16 15,-7 6 3-15,0 0 1 0,0 0-23 0,0 0-4 16,0 0-1-16,0 0 0 0,-7 0-17 0,0 3-4 0,-4 3-1 15,1-3 0-15,-5 4-28 0,5-4-6 16,-1 3 0-16,0 4-1 0,4-1-8 0,-4 1-2 0,4 2 0 16,4 1 0-16,-4 0-5 0,3 3-2 0,4 0 0 0,0-1 0 15,0 8-20-15,4-4-4 0,-1 0-1 0,8 0 0 16,-4-4 2-16,7 1 0 0,-3 0 0 0,3-3 0 16,4 0-15-16,0-4 11 0,-4-3-11 0,7 1 10 15,-3-4-27-15,7-3-6 0,-3 0-1 0,3-3 0 31,0-4-114-31,-4 1-23 0,-3-7-5 0,3 1-886 0</inkml:trace>
  <inkml:trace contextRef="#ctx0" brushRef="#br0" timeOffset="10135">9207 2279 2574 0,'0'0'56'0,"0"0"12"0,0 0 3 0,11 3 1 0,3 1-57 0,-3-1-15 16,0-3 0-16,-1 3 0 0,1-3 0 0,3 3 0 16,-3 0 0-16,-4 0-10 0,4-3-2 0,0 4 0 15,-11-4 0-15,0 0 0 0,7 6 12 0,-7-6 0 16,0 0 0-16,0 0 0 0,0 6-8 0,-4 4 0 16,1-4 0-16,-1 4 0 0,-3-1 8 0,-4 1 0 15,1-1 0-15,-5 1 0 0,5-4 0 0,-5 4 11 16,1-4-3-16,0 3 0 0,0-2 4 0,3 2 0 15,-3-2 0-15,3-4 0 0,4 3-3 0,-4-3 0 16,7 0 0-16,4-3 0 0,0 0 21 0,0 0 4 0,0 0 1 0,0 0 0 16,0 0-22-16,8 7-4 0,-1-4-1 0,7 0 0 15,-3 0-8-15,3-3 8 0,0 0-8 0,4 0 8 16,-4 0-8-16,4 0 0 0,0 0 0 0,0 0 0 31,0-3-33-31,3 3-9 0,-7-3-2 0,8 3-748 0,-4 0-149 0</inkml:trace>
  <inkml:trace contextRef="#ctx0" brushRef="#br0" timeOffset="10368">9411 2685 1209 0,'0'0'108'0,"0"0"-87"0,0 0-21 0,10 0 0 0,1 0 281 0,3-3 52 16,4 3 11-16,4-3 1 16,-1 3-302-16,7-7-61 0,5 4-12 0,2-3-2 0,4-1 12 0,-6 4 2 15,-1-3 1-15,0 3 0 0,-4-4-6 0,1 4-1 16,-4 0 0-16,-4 0 0 16,4-3-160-16,-7 2-33 0</inkml:trace>
  <inkml:trace contextRef="#ctx0" brushRef="#br0" timeOffset="10605">9724 2545 2592 0,'0'0'115'0,"-3"7"23"0,-1-1-110 0,4 1-28 0,-3-1 0 0,3 0 0 16,0 4 0-16,3 2 0 0,1 1 8 0,3 0-8 15,-3-1-11-15,3 4-4 0,-4 0-1 0,4 0 0 16,4 3 16-16,-4 0 0 0,0 3 0 0,1-3-9 16,-1 0-3-16,3-3 0 0,-6 0 0 0,3-3 0 31,0-1-144-31,0 1-28 0,0-4-7 0,1-2-1 0</inkml:trace>
  <inkml:trace contextRef="#ctx0" brushRef="#br0" timeOffset="11156">10131 2530 1612 0,'0'0'144'0,"0"0"-116"0,0 0-28 0,0 0 0 0,0 0 168 0,-4 9 28 16,8 1 6-16,0-1 1 0,3 1-160 0,-4-1-32 16,-3 4-11-16,7-4 0 0,-3 7 9 0,3-3-9 15,-7 3 0-15,4 0 9 0,-1-4 19 0,1 4 3 16,-1 0 1-16,1 0 0 0,3 0-6 0,-3 0-1 15,-1-7 0-15,4 1 0 0,-3-1-25 0,7-3 0 16,-1 4 8-16,-3-7-8 0,4 3-17 0,-4-2-6 16,4-8-1-16,0 1 0 15,-4-3-32-15,3 0-8 0,1-1 0 0,0-2-1 16,0-1-9-16,-1 1-2 0,1-4 0 0,0 4 0 16,-1-4 9-16,1 0 2 0,-4 0 0 0,4-2 0 0,0-1 53 0,-4 3 12 15,3-3 0-15,-2 0 0 0,2 4 29 0,-6-1 3 0,3 4 1 0,0-1 0 16,-3 4 19-16,3-1 4 0,-4 1 1 0,-3 6 0 15,0 0 4-15,0 0 1 0,0 0 0 0,0 0 0 16,0 0-2-16,0 6 0 0,-3 4 0 0,3-1 0 16,-4 4-28-16,-3 0-7 0,4 3-1 0,-5-1 0 15,5 8 7-15,-4-1 1 0,0 0 0 0,-4 7 0 16,4 5-10-16,0 4-2 0,-4-3 0 0,4 3 0 16,-4-3 20-16,4 0 3 0,-4 0 1 0,1 0 0 15,-1 0-24-15,0 0-4 0,4 3 0 0,0 0-1 16,0-4 1-16,-4 5 0 0,4-5 0 0,-4 4 0 15,4-6-16-15,0 0 0 0,3 0 0 0,-3-7 0 0,-3-3 29 0,2-3 3 16,1 0 1-16,-3-3 0 0,2 0-33 0,-2-7 0 16,-4 1 0-16,6-4 0 0,-2-3 0 0,-1 0 0 15,0 1 0-15,4-4 0 0,-4-4-15 0,4 4-3 16,-7-6-1-16,3 3 0 0,1-3-2 0,-1-4-1 16,4-3 0-16,-4-2 0 15,0-1-25-15,1-6-5 0,6-4 0 0,-3-2-1 16,0-1-35-16,7-6-6 0,0 0-2 0,3 1-685 15,1-1-138-15</inkml:trace>
  <inkml:trace contextRef="#ctx0" brushRef="#br0" timeOffset="11516">10502 2425 1440 0,'14'-6'64'0,"-3"6"12"0,-4-3-60 0,4-1-16 0,-4-2 0 0,4 3 0 15,10-3 303-15,0 2 57 0,4-2 12 0,0 3 3 16,0 0-300-16,0-4-60 0,0 4-15 0,-3 0 0 16,-1 3 0-16,-3 0 0 0,0 0 0 0,-8 3 0 15,5 3 0-15,-8-2 0 0,0 2 0 0,0 0 0 16,-7-6-11-16,0 10 11 0,0-10-10 0,-4 9 10 16,-3 1 0-16,0 3 0 0,-7-1-8 0,0 1 8 15,-1-4 0-15,-3 4 0 0,-6 0 0 0,6-4 0 16,0 1 0-16,0 2 0 0,-3-2 0 0,6-4 0 15,1 1 15-15,3-1-4 0,1 0-1 0,-1 1 0 16,4-4 0-16,3 0 0 0,4-3 0 0,0 0 0 0,0 0 3 0,0 0 1 16,7 3 0-16,1-3 0 0,2 3-14 0,5 1 9 15,2-4-9-15,-2 0 8 0,6 0 3 0,-3 0 0 16,0 0 0-16,3-4 0 16,-3 4-45-16,0-3-9 0,0 0-1 0,3-3-1 15,-3 3-199-15,0-1-40 0</inkml:trace>
  <inkml:trace contextRef="#ctx0" brushRef="#br0" timeOffset="12232">12424 1614 2023 0,'0'0'44'0,"0"0"10"0,0 0 2 0,0 0 0 0,0 0-44 0,0 0-12 16,0 0 0-16,0 0 0 0,0 0 36 0,11-7 6 0,-8-2 1 0,8 2 0 16,-11 7 9-16,7-3 1 0,4-3 1 0,-4 3 0 15,4 0 5-15,-11 3 1 0,10 0 0 0,1-4 0 16,0 4-16-16,3 0-4 0,-3 0 0 0,3 0 0 15,-3 0-25-15,3 0-6 0,0 0-1 0,0 0 0 16,1 0-8-16,2 0 0 0,-2-3 0 0,3 3 0 0,-1-3-16 16,5 3 5-16,-4-3 1 0,-1 0 0 15,1 0-38-15,0-1-7 0,-4 4-1 16,-3 0-1-16,-11 0-145 0,0 0-29 0,0 0-5 0</inkml:trace>
  <inkml:trace contextRef="#ctx0" brushRef="#br0" timeOffset="12466">12417 1804 2602 0,'0'0'57'0,"0"0"12"0,0 0 3 0,11 6 1 0,3-3-58 0,0 0-15 0,4 1 0 0,0-1 0 16,3 0 0-16,1-6-10 0,-1 0 2 0,-3-1 0 15,7 1 8-15,0 0-8 0,-4 0 8 0,4-3-8 16,0 6 0-16,-4-4 0 0,1 1 0 0,-1 3 0 31,1 0-27-31,-5 0-5 0,1 0 0 0,0 3-685 0,-4 1-137 0</inkml:trace>
  <inkml:trace contextRef="#ctx0" brushRef="#br0" timeOffset="32417">396 3978 1036 0,'0'0'92'15,"0"0"-73"-15,0-6-19 0,0 0 0 0,0-1 192 0,0 4 34 16,0-3 7-16,0-1 2 0,0 1-154 0,0 0-30 16,0-1-7-16,0-2 0 0,0 2-16 0,0-2-2 15,-4 3-1-15,-3-4 0 0,4 4 9 0,-1 3 2 16,-3-4 0-16,-4 1 0 0,8 3 0 0,-5 0 0 15,1-1 0-15,0 4 0 0,-4-3 0 0,1 3 0 16,-1 0 0-16,-3 3 0 0,0 1-23 0,-1-1-4 16,1 0-1-16,-4 6 0 0,4-2 3 0,0-1 0 15,-1 4 0-15,5-1 0 0,-5-3 21 0,5 4 4 16,-1 0 0-16,4-1 1 0,0-3-20 0,0 4-4 16,3-1-1-16,1 1 0 0,-1-4 0 0,0 4 0 15,4-1 0-15,0-9 0 0,4 10-12 0,0-1 0 0,-1 4 0 16,4 0 0-16,0-4 0 0,4 4 0 0,0-4 0 0,3 1 0 15,-3 3 9-15,7-1-1 0,-4 1 0 0,4 0 0 16,-4-1-8-16,4-2 0 0,-4 2 0 0,0 1 0 16,4 0 0-16,0-1 0 0,-7 1 0 0,-1 0 0 15,-3-4 0-15,1 1 0 0,-5-1 0 0,1 1 0 16,-4-10 0-16,0 9 0 0,0-9 0 0,-4 7 0 16,-3 2 26-16,0-6 3 0,-4 4 1 0,0-4 0 15,-6 0-22-15,-5 0-8 0,1 0 0 0,-4-3 0 16,0 0 0-16,0 0 0 0,0 0 0 0,4 0 0 15,-4 0-20-15,7 0-9 16,-4-3-3-16,8 3 0 0,-4 3 32 0,4-3 0 0,0 0 0 0,7 4 0 16,0-4 0-16,7 0 0 0,-4-4 0 0,4 4 0 15,0 0-22-15,0 0 2 0,7-3 0 0,0-3 0 0,4 0 6 16,3-1 2-16,4-2 0 0,0-1 0 16,3-2-24-16,4 2-4 0,4-3 0 0,-1 4-1 0,1-4 14 0,3 0 3 15,4 1 1-15,-4-1 0 16,3 0-20-16,-3 1-4 0,1-1-1 0,-1 0 0 0,-4 4 32 0,1-4 7 15,-4 1 1-15,0-1 0 0,0 3 8 0,-4-2-12 16,0-1 12-16,-3 0-12 0,0 4 12 0,0-1 0 16,-4 1 0-16,-3-1 8 0,-1 4 4 0,-2 0 2 15,-1-1 0-15,-7 7 0 0,0 0 15 0,0 0 3 16,0 0 1-16,0 0 0 0,0 0-8 0,0 0-1 16,-7 3-1-16,-4 1 0 0,0 2-11 0,4 0-1 15,-4 1-1-15,-3-1 0 0,3 3 26 0,1 1 6 16,-1-1 1-16,0 1 0 0,1 3-28 0,-1-4-6 0,0 1-1 0,4 2 0 15,0-2-8-15,0 3 0 0,-4-1 0 0,4 1 0 16,0-4 0-16,3 4 0 0,1 0 0 0,-1-4 0 16,-3 1 0-16,7-4 0 0,-4 4 0 0,4-10 0 15,0 0 0-15,0 0 0 0,0 0 0 0,8 3 0 16,-8-3 0-16,0 0-11 0,7 0 3 0,3 0 0 16,-2-3 8-16,-1-4 0 0,0 1 0 0,0 0 0 15,4-1 0-15,-4-2 0 0,0-4 0 0,4 4 0 31,-1-1-32-31,1-3-4 0,-4 4 0 0,0-4-1 0,0 4 23 0,1-4 5 0,-1 3 1 0,-4 4 0 16,1-3 8-16,-1 2 0 0,-3 7 0 0,0 0-8 16,0 0 8-16,0 0 0 0,0 0 8 0,0 0-8 15,0 0 0-15,0 0 9 0,0 0-9 0,0 0 0 0,4 10 12 16,-4-1-4-16,0-2 0 0,4 2-8 0,-1 1 16 16,-3 2-4-16,4 1-1 0,-4-3 0 0,3-1 9 0,1 4 1 15,-4-4 1-15,3 1 0 0,1-1-11 0,-1-2-3 16,1-1 0-16,0 0 0 0,-4-6-8 0,7 7 0 15,0-1 0-15,4-3 0 0,-4 3 13 0,3-6-2 16,5 0-1-16,-5 0 0 0,5 0-2 0,-1 0 0 16,4-6 0-16,0 3 0 0,-1-7-8 0,1 4 10 15,4-3-10-15,-1-4 10 0,0 3-10 0,1-2 0 16,-1-4 0-16,1 3 0 0,-1-3 0 0,-3 1-11 16,0-1 3-16,-1 0 0 0,-2 3-4 0,-1 0 0 15,-3 4 0-15,-1-1 0 0,-2 1 12 0,-1 3 0 16,0-1 0-16,-7 7 0 0,0 0 0 0,0 0 0 0,0 0 0 0,0 0 0 15,0 0 0-15,0 0 0 0,0 0 0 0,-4 10 0 16,1 2 0-16,-4-2 11 0,-1 3-3 0,5-1 0 16,-4 4-8-16,0-3 8 0,-4 3-8 0,4-4 8 15,-4 4 0-15,4-3 0 0,0 3 0 0,0-4 0 16,0-2-8-16,-1 3 0 0,1-4 0 0,4 1 0 16,-1-4 0-16,4 0 0 0,0-6 0 0,0 0 0 15,0 0 0-15,0 0 0 0,0 0 0 0,0 0 0 16,0 0 0-16,11-3 0 0,0 0 0 0,3-3 0 15,0-4 0-15,0-3 0 0,1 4 0 0,-1-7 0 16,4 0 0-16,-4 0-17 0,4 1 4 0,0-4 1 16,-4-1-7-16,4 5-1 0,0-1 0 0,-4 0 0 15,-4 0 20-15,1 7-8 0,0-1 8 0,-4 4 0 16,0-1-30-16,-7 7 1 0,0 0 0 16,0 0 0-16,0 0 29 0,0 0-9 0,7 7 9 0,-3 2 0 0,-1 1 21 0,1-1 10 15,0 1 1-15,-4 2 1 0,-4 1-33 0,0 0 0 16,4-1 0-16,0 1-9 0,0 0 9 0,0 0 8 15,0-4-8-15,4 4 11 0,3-4-11 0,0 1 10 16,0-1-10-16,1 1 10 0,2-1-10 0,4-2 0 16,1-4 9-16,-1 0-9 0,0 0 0 0,4 0 0 15,7-3 0-15,-4 0 0 0,1-3 0 0,-1 0 0 16,4-3 0-16,0-1 0 0,-3 1 8 0,-1 0-8 16,0-4 8-16,-3 1-8 0,4-4 0 0,-1 3 0 15,-3 1 0-15,0-4 0 0,-1 4 0 0,1-4 0 16,-3 0 0-16,-1 1-8 0,0 2-2 0,-3-3 0 0,-1 4 0 15,-2 3 0-15,-5-4 10 0,1 4 0 0,-1-1 0 16,-3 7 0-16,0 0 0 0,0 0 0 0,0 0 0 0,-3-3 0 16,-4 3 0-16,-1 0 0 0,-2 0 0 0,-1 3 0 15,0 1 11-15,1 2-3 0,-5 0 0 0,1 4 0 16,3-1-8-16,-3 1 0 0,0 2 0 0,3 1 0 16,1-3 0-16,-1 2 0 0,0-2 0 0,4 3 0 15,0-4 0-15,3 1 0 0,1-4 0 0,-1 3 0 16,4-2 0-16,0 2 8 0,0-9-8 0,7 7 8 15,-3-1-8-15,3-3 0 0,0 3 0 0,0-6 0 16,4 0 11-16,0 0-3 0,3 0-8 0,-3-3 12 16,3 0-12-16,4 0 0 0,-4-3-12 0,4-4 12 15,0 1-16-15,3-4 4 0,-3 0 1 0,7-3 0 16,0 1-3-16,0-5-1 0,-7-2 0 0,7 0 0 16,-4-3-1-16,4-1 0 0,-4-2 0 0,1-1 0 0,-4 1-6 15,3-4-2-15,-7 0 0 0,0-2 0 0,1 2 0 0,-5 0 0 16,1-3 0-16,0 4 0 0,-8 2 12 0,5-3 3 15,-5 7 0-15,-3 0 0 0,4 2 24 0,-4 4 5 16,-4 4 0-16,4-1 1 0,0 3-7 0,-3 4-2 16,-5-1 0-16,1 7 0 0,0 3-12 0,4 3 9 15,-8 0-9-15,4 4 8 0,-4 2-8 0,0 4 0 16,1 3 0-16,-5-1 0 0,1 4 27 0,0 0 0 16,-4 4 0-16,0 2 0 0,4 4-4 0,-4-4-1 15,0 3 0-15,8 1 0 0,-1-1 2 0,0 4 1 16,0 0 0-16,1 3 0 0,-1-4-10 0,4 4-3 0,0 0 0 15,0-3 0-15,3 0 1 0,4-4 0 0,-3 1 0 16,6-4 0-16,1 0 3 0,3-2 1 0,-4-1 0 0,8-6 0 16,0 3-5-16,-1-4 0 0,-2-2-1 0,2 0 0 15,1-4-11-15,3-2 0 0,-3-1 9 0,3-3-9 16,4-3 0-16,-4 0 0 0,4-6 0 0,0-1-8 16,0-2 8-16,0-1-13 0,-1 1 5 0,1-4 8 15,0 1-14-15,4-4 5 0,-8-3 1 0,4 3 0 31,-1-3-18-31,-2 0-3 0,-5 0-1 0,5 6 0 0,-5-3 19 0,1 4 11 0,-4 2-12 0,-3 1 12 16,-1-1 0-16,1 4 0 0,-4 6 0 0,0 0 0 16,0 0 0-16,0 0 9 0,0 0-9 0,0 0 8 15,0 0-8-15,0 0 0 0,0 9 0 0,-4 1 0 16,1 2 0-16,3-2 10 0,-7 3-2 0,3-1-8 16,4-2 25-16,-4 3-1 0,4-1-1 0,-3 1 0 15,3-4-23-15,-4 4 0 0,4-3 0 0,-3-1 0 0,6 1 0 0,-3-1 0 16,0-3-12-16,4 1 4 0,-1-1 8 0,1 0 9 15,-4-6-1-15,4 7-8 0,-4-7 12 0,7 3-4 16,-7-3 0-16,10 3-8 0,1-3 0 0,-4 0 0 16,4 0-15-16,0-3 5 0,3 3 10 0,-3-6 0 15,3 2 0-15,0-2 0 0,-3-3-12 0,3-1 0 16,0 4 0-16,1-7 0 0,6 4 2 0,-3-1 0 16,-7-3 0-16,3 1 0 0,4 2 2 0,0-2 0 15,-4-1 0-15,-4 6 0 0,1-2 8 0,0 3 0 16,-4-1 8-16,0 1-8 0,-7 6 0 0,0 0 0 15,0 0 0-15,0 0-8 0,0 0 8 0,0 0 0 16,0 0 8-16,0 9-8 0,-3 1 0 0,-1-1 0 16,0 1 0-16,1 0-8 0,-4 2 8 0,7-2 11 0,-4-1-3 0,1 4 0 15,6-7-8-15,-3 4-11 0,-3-1 3 0,6-2 0 16,1-1 32-16,-1 3 6 0,-3-9 2 0,7 7 0 16,1-4-32-16,-1 0 0 0,3 0 0 0,-2 0 0 15,2 1 0-15,-6-4 0 0,6 0 0 0,-2 0 0 16,-1-4 0-16,3 1 0 0,1 0 0 0,-4-3 0 31,0-1-22-31,4-2-7 0,-4 3-2 0,0-4 0 0,4-3 31 0,-7 4 0 0,3-4 0 0,-4 1 0 16,4-1-12-16,-3-3 3 0,0 3 1 0,-4 1 0 15,3-4 8-15,-3 3-8 0,4 0 8 0,-4 1-8 16,0 2 8-16,0 1 0 0,3-1 0 0,-3 1 0 16,4 2 0-16,-1-2 0 0,1 3 0 0,0-1 0 15,-1 4 0-15,4-3 0 0,0 3 0 0,4-1 0 0,-4 1 0 16,4 3 0-16,0 0 8 0,-1 0-8 0,5 0 11 15,2 0-3-15,1-3 0 0,4 3 0 0,-1 0-8 0,0-3 8 16,1 3-8-16,3-3 8 0,0-1-8 0,3 1 0 16,-3-3 0-16,0 3 0 0,-3-4 0 0,-1 7 8 15,-7-6-8-15,4 3 8 0,-4 0-8 0,1 0-11 16,-5 3 3-16,1 0 0 0,-11 0 32 0,0 0 6 16,0 0 2-16,4 3 0 0,-4-3-32 0,3 9 0 15,-3 4 0-15,-3 0 0 0,-1 3 9 0,0-1-1 16,1 1 0-16,-4 3 0 0,0 0-8 0,-4 0 10 15,4 3-10-15,-4 1 10 0,4-4-10 0,-4 0 12 16,4 0-12-16,-4 0 12 16,4 0-58-16,0-3-11 0,4-1-3 0,-5-2 0 0,1 3 106 0,4-7 21 0,-1 4 4 0,4-3 1 15,-3-4-54-15,3-6-10 0,0 0-8 0,0 0 9 16,0 0-9-16,0 0 0 0,0 0 0 0,0 0 0 31,0 0-70-31,0 0-6 0,0 0-2 0,0 0 0 0,0 0 98 0,7-6 20 0,-4-1 4 0,1-2 1 31,-1-4-86-31,1 4-18 0,0-4-3 0,-1-3-773 0,-3 3-154 0</inkml:trace>
  <inkml:trace contextRef="#ctx0" brushRef="#br0" timeOffset="32629">3313 3623 2833 0,'0'0'125'0,"0"0"27"0,0 0-122 0,0 0-30 16,0 0 0-16,0 0 0 0,0 0 0 0,0 0 0 16,0 0-13-16,0 0 4 15,0 0-47-15,0 0-10 0,0 0-2 0,0 0 0 16,0 0-24-16,0 0-4 0,0 0-2 0,0 0 0 16,0 0-99-16,0 0-20 0,0 0-4 0,7 13-1 0</inkml:trace>
  <inkml:trace contextRef="#ctx0" brushRef="#br0" timeOffset="33424">3726 3874 2091 0,'-10'-7'92'0,"3"7"20"0,3-3-89 0,-3 3-23 0,0 0 0 0,0-3 0 16,-4 0 39-16,7 3 3 0,-6 0 1 0,3 0 0 15,-8 0-31-15,8 0-12 0,0 3 11 0,0 0-11 16,0-3 16-16,0 6-4 0,0 1 0 0,-1-1 0 16,-2 4 30-16,-1-1 6 0,4 4 0 0,-4 0 1 15,0 6-15-15,4-4-3 0,-3 4-1 0,-1 0 0 16,0 4 4-16,4-4 1 0,-4 3 0 0,4-3 0 15,-3 0-22-15,6-3-4 0,-3 0-1 0,3-1 0 0,1-2-8 0,3 3 0 16,0-7 0-16,0 4 0 0,3-3 0 0,1-1 8 16,3-3-8-16,4 1 8 0,-4-1-8 15,7-3 0-15,0-3 0 0,4 0 0 0,0-3 0 0,0-3 0 16,7-4 0-16,0 1-11 16,3-7-23-16,4 0-5 0,1-3-1 0,-1-3 0 15,3-3 7-15,1-1 1 0,-4-6 0 0,0 1 0 16,7-4-45-16,-3 0-9 0,3-3-2 0,-3-3 0 15,0 0-24-15,-4-1-4 0,3 1-2 0,-3 0 0 16,-3 0 2-16,-4 0 0 0,-4-4 0 0,1-2 0 16,-8-1 61-16,0 7 13 0,-3 0 2 0,-4 3 1 0,-3 3 82 0,-1 3 16 0,-3 7 3 0,-3 3 1 15,3 6 9-15,-8 3 1 16,1 3 1-16,-3 7 0 0,-1 0-14 0,0 6-4 0,-7 4 0 16,1 2 0-16,2 7 3 0,-6 0 0 0,3 3 0 0,-7 3 0 15,0 7 2-15,0 2 1 0,0 4 0 0,4 0 0 16,-1 3 4-16,1 0 1 0,0 0 0 0,3 0 0 15,4 3-20-15,-4 4-4 0,3-4-1 0,1 3 0 16,0 4-22-16,3-4-5 0,1-3-1 0,-1 1 0 16,7-4 5-16,-3-7 1 0,0 1 0 0,3-3 0 15,1-4 9-15,-1-3 3 0,4 0 0 0,0-6 0 16,0 0-21-16,0-6-11 0,0-1 12 0,4-3-12 16,-4-6 0-16,0 0 0 0,0 0 0 0,7 0 0 15,-7 0-24-15,14-6-12 16,1-3-3-16,-1-7 0 0,0 3 16 0,4-3 3 0,0-3 1 0,3 3 0 15,4-3 6-15,-4 0 1 0,1 0 0 0,3 3 0 16,-7 4 12-16,3-1-12 0,-7 4 12 0,1-1-12 0,2 4 12 16,-2 3 0-16,-5-1 0 0,1 4 10 0,-4 4-2 15,-7-4 0-15,0 0 0 0,4 9 0 0,-4 4 2 0,0-1 0 16,0 4 0-16,0 3 0 0,-4 0 4 0,1 3 1 16,-1-2 0-16,-3 2 0 0,3 3-15 0,-3-3 0 15,4 0 0-15,-4 1 0 0,3-4 50 0,0 0 14 16,1 0 2-16,-1-7 1 15,1 1-207-15,3-3-42 0,3-1-8 0,8-3-979 16</inkml:trace>
  <inkml:trace contextRef="#ctx0" brushRef="#br0" timeOffset="33946">5367 3481 2286 0,'0'0'101'0,"0"0"21"0,0 0-98 0,0 0-24 15,-7 0 0-15,7 0 0 0,0 0 24 0,0 0 0 16,-7 3 0-16,3 0 0 0,0 0-24 0,-3 7 0 15,0-4 0-15,0 0 0 0,0 4 26 0,0-4 6 16,3 4 2-16,-6 2 0 0,-1 1 24 0,0 3 5 16,0 0 1-16,-3 3 0 0,3 0-33 0,-3 6-7 15,-4 0 0-15,4 7-1 0,0 3 13 0,-4 3 4 16,0 0 0-16,4 0 0 0,-4 3-32 0,4-3-8 16,0 0 0-16,-1 0 0 0,1 0 0 0,3-3 0 0,-3-3 0 0,7-3 0 15,-4-4 0-15,4 0 0 0,0-3 0 0,3-3 0 31,1-3-21-31,-1-3-9 0,4 0-2 0,-3-7 0 16,3-6-25-16,0 0-6 0,0 0-1 0,0 0 0 16,0 0-153-16,0 0-31 0,0 0-7 0,0 0-1 0</inkml:trace>
  <inkml:trace contextRef="#ctx0" brushRef="#br0" timeOffset="34306">4646 3836 1209 0,'0'0'108'0,"-7"3"-87"15,0 0-21-15,4-3 0 0,-4 3 244 0,7-3 45 16,0 0 9-16,0 0 2 0,0 0-233 0,0 0-47 15,7 3-8-15,3 0-3 0,5 1-9 0,-5-1 0 16,5-3 0-16,2 3 8 0,1 0 28 0,4 0 6 16,-5 0 1-16,8 1 0 0,0-1-12 0,0 0-3 15,0-3 0-15,4 0 0 0,-4 0-14 0,3-3-3 0,4 3-1 16,-3-3 0-16,7-1-10 0,-1-2 0 16,1 3 0-16,0-3 8 0,-4-1-8 0,3 1 0 0,1-4 0 0,-4 1 0 15,0-1-20-15,-3 1 3 0,-1-4 1 0,1 1 0 31,-4-4-44-31,-4 3-8 0,-3-3-1 0,3 3-1 16,-3-2-160-16,0 2-32 0,3-16-6 0,-6 7-2 0</inkml:trace>
  <inkml:trace contextRef="#ctx0" brushRef="#br0" timeOffset="36460">5659 3366 403 0,'0'0'17'0,"0"0"5"0,0 0-22 0,-10 7 0 0,-1-7 0 0,4 3 0 15,0 3 393-15,-1-3 75 0,1 1 14 0,0-1 3 16,-4 3-365-16,8 1-72 0,-4-1-16 0,0 3-2 0,-4 1 3 0,4 3 1 16,0-1 0-16,0 1 0 0,-4 3 14 0,4 3 2 15,-4 3 1-15,4 0 0 0,-4 0-7 0,1 7 0 16,-5-4-1-16,5 7 0 0,-5 0-11 0,5 2-1 16,-5 5-1-16,5-1 0 0,-1 0-13 0,-3 0-2 15,3 0-1-15,0-3 0 0,-3-4 4 0,3 1 1 16,-3-4 0-16,3 1 0 0,-3-7-19 0,3 0 0 15,4-3 0-15,4-3 0 0,-4-3 0 0,-1 0 0 16,8-7 0-16,0 0 0 0,0-6 0 0,0 0 0 16,0 0 0-16,0 0 0 0,8 0-9 0,-1-6-9 15,3 0-2-15,5-4 0 0,-1 1-3 0,4-4-1 16,-4-3 0-16,4 0 0 0,0-3 4 0,-1 3 0 16,-2-3 0-16,3 0 0 15,-4 0-8-15,0 3-2 0,0 1 0 0,1 2 0 0,-5 3 22 0,-3 1 8 0,4 3 0 16,-4 2-9-16,-3-2 9 0,-4 6 0 0,0 0 0 0,0 0 8 15,0 0 17-15,0 0 4 0,7 10 1 0,-7 2 0 16,0 1-18-16,0 0-3 0,0 2-1 0,-4 4 0 16,1 0 4-16,-1 0 0 0,1 0 0 0,-1-3 0 15,4 3-4-15,0 0-8 0,0 0 12 0,0-3-4 16,4 0 6-16,-1-3 1 0,1 3 0 0,3-4 0 16,-3-2 5-16,3-1 2 0,7 1 0 0,-3-4 0 15,-4 1-22-15,7-4 0 0,4-3 0 0,3 0 0 16,-6-3 0-16,6-4 0 0,4 1 0 0,3-4 0 15,5-2-17-15,-9-1-5 0,1-3-1 0,0 3 0 16,4-2 1-16,-4-4 0 0,-7 0 0 0,-4 0 0 16,7 3 3-16,-6-3 1 0,-5 0 0 0,-6 3 0 15,-1 0-13-15,1 0-2 16,0 0-1-16,-8 0 0 0,-3 4 34 0,3 2 0 0,1 4 0 0,-4 0 0 0,-4-1 28 0,0 4 2 16,8 3 1-16,-8 3 0 0,0-3-19 0,1 3-3 15,-5 4-1-15,1-1 0 0,7 7-8 0,-7-4 0 16,-1 4 0-16,1 0 0 0,7 2 8 0,0 1 2 15,-4 0 1-15,4 0 0 0,3 0 9 0,4 0 1 16,-7 0 1-16,7-4 0 0,0 4 6 0,7-3 2 16,1-1 0-16,2 1 0 0,-6 0-22 0,7-1-8 15,6-2 0-15,1 3 0 0,-7-4 8 0,7 1-8 16,3-4 0-16,1-3 9 0,-1 0-9 0,0 1 0 16,1-4 0-16,-1-4 0 0,4-2 0 0,-3 0 0 15,-1-1 0-15,4-2 0 0,3 2-9 0,-3-5-7 0,-3-1-2 16,3 0 0-1,0 1-9-15,0-4-1 0,3 0-1 0,-3 0 0 0,0 0 19 0,-4 1 10 0,1-1-10 16,-4 3 10-16,-11-3-11 0,7 3 11 0,0 1-12 0,-3 2 12 16,-7 1 0-16,-1 2 0 0,4 1 0 0,-3 3 0 15,-4 3 0-15,0 0 0 0,-11 3 8 0,11-3-8 16,-3 10 0-16,-8-1 0 0,-7 1 0 0,4 5 0 16,10 1 11-16,-10 0-11 0,-7 3 12 0,6 0-12 15,1 0 16-15,3 0-4 0,4-3-1 0,-3 3 0 16,2 0 8-16,1-3 1 0,11 0 1 0,-8 0 0 15,1 0-11-15,3-1-2 0,10-2-8 0,1 0 12 16,0-7-12-16,3 0 0 0,-7 1 0 0,4-4 0 16,3 0 0-16,-3 0 0 0,3-6 8 0,4 0-8 15,0-7 0-15,0 4-8 0,-4-3 8 0,0-4-13 16,0 0-22-16,4 1-4 0,-11-4-1 0,1 3 0 0,2-3 20 0,-3 0 3 16,-3 0 1-16,-4 1 0 0,-4-1 4 0,1-3 2 15,3 3 0-15,-4 0 0 16,-10 0-17-16,7 0-3 0,0 4-1 0,-4-1 0 15,0 3 31-15,-7 1 0 0,8-1 0 0,-1 4 0 0,4 0 0 0,3-1 0 16,-6 4-10-16,10 3 10 0,0 0 0 0,0 0 0 16,-4-3 0-16,4 3 0 0,0 0 21 0,0 0 9 15,7-3 2-15,4 3 0 0,3 0-32 0,-3-3 0 16,3 0 0-16,0-1 0 0,-3 4 8 0,7-3-8 16,0 3 0-16,3-3 0 0,-7 0 0 0,1 0 0 15,6 3 0-15,0-3 0 0,-6-1 0 0,3 4 0 0,-4 0 0 0,4 0 0 16,-4 4 0-16,0 2 0 0,-7 0 0 15,4 4 0-15,0-1 12 0,-4 4 0 0,-7 0 0 0,0 2 0 16,0 1 2-16,0 3 0 0,-11 4 0 0,4-1 0 16,-4 0-5-16,1 3-1 0,3-3 0 0,-8 1 0 15,1-1 2-15,3 3 0 0,8-9 0 0,-4 0 0 16,-1 0 10-16,5-7 1 0,-1 1 1 0,1-1 0 16,3-9-22-16,0 0 0 0,0 0 0 0,0 0 0 31,0 0-21-31,7-6-9 0,-4-4-2 0,8-2 0 0,3-4 10 0,1 0 2 0,-5 0 0 0,5-6 0 15,2 3 5-15,1-3 2 0,-7 0 0 0,0 3 0 16,3-4-15 0,-3 1-4-16,-1 0 0 0,-3 6 0 0,-3-3 23 0,3 6 9 0,7 1-8 0,-6 2 8 15,-8 1 0-15,0 2 11 0,10 4-1 0,-3 0 0 16,-7 3 11-16,0 0 3 0,8 3 0 0,-1 0 0 0,3 4-8 0,-2-1-2 16,-5 4 0-16,4 2 0 0,4-2-4 0,0 2-1 15,-4-2 0-15,3 3 0 0,5-1 6 0,-1-2 1 16,-3-1 0-16,-1 1 0 0,5-1 9 0,-1-2 3 15,4 2 0-15,-4-6 0 0,0 4-28 0,4-7 0 16,0 3 0-16,0-3 0 0,-4-3 0 0,4 0 0 16,0-4 0-16,-4 1 0 15,4 0-20-15,0-4-10 0,-4-3-2 0,4 1 0 0,0-4 32 0,-8 3 0 16,4-3-8-16,-3 0 8 0,0 1 0 0,-4-1-11 16,-3 0 11-16,-1 0-10 0,1 3 10 0,-4 1-12 15,-4 2 12-15,1 1-12 0,-5 2 12 0,5 1 0 0,-8 3 0 16,0 3 0-16,4 3 0 0,-7 0 0 15,0 4 0-15,3 2 0 0,-3 1 0 0,3 5 0 0,-3 1 8 16,3 3-8-16,4-3 11 0,-4 6-3 0,4-3 0 0,4 3 0 16,-4-2 20-16,3-1 3 0,0 0 1 0,4 0 0 15,0 0-16-15,4-4-4 0,-4-2 0 0,7 3 0 16,-3 0-3-16,3-4-1 0,0-2 0 0,4 0 0 16,-4-1-8-16,3-3 0 0,1 1 0 0,0-4 0 15,3 3 0-15,-3-3 0 0,3-3 8 0,0-3-8 16,4 0 0-16,-4-3 0 0,8-1 0 0,-1 1 0 15,4-3-14-15,-3-4 5 0,3 3 1 0,-4-6 0 16,0 1 8-16,4-1-8 0,-3-3 8 0,-4 0-8 16,-1 3-25-1,1-3-5-15,-4 0-1 0,1 0 0 0,-5 6 25 0,-2 0 5 0,2 1 1 0,-3 5 0 16,-7 7 8-16,0 0 0 0,0 0 0 0,0 0 0 0,0 0 0 16,0 0-8-16,0 0 8 0,-7 10-8 0,-3 3 8 15,2 2 0-15,-6-2 0 0,3 3 0 0,1 3 0 0,-5 0 0 16,5 0 0-16,-4-3-8 0,3 3 8 0,0-3 11 15,0 0-3-15,4-1 0 0,0-2 6 0,4 3 1 16,-1-6 0-16,4-1 0 0,-4 1 6 0,4-10 2 16,0 0 0-16,0 0 0 0,8 3-23 0,-8-3-8 15,7 3 0-15,3-6 0 0,1 3 8 0,3-7 11 16,1 1-3-16,-1-3 0 0,-3-1-22 0,6-6-5 16,1 3-1-16,-3-2 0 0,2 2 7 0,-2-3 1 15,2-3 0-15,-2 3 0 0,-1 0 12 0,0 1 0 16,1-1 0-16,-1 3 0 0,-4 0-9 0,1 1 1 15,0 5 0-15,0 1 0 0,-4 0 8 0,0 2 0 0,-7 4 0 16,7-3-8-16,-7 3 8 0,0 0 8 0,0 0-8 0,0 0 11 16,4 7-3-16,-1 2 0 0,-3 4 0 0,0 0 0 15,-3-1-8-15,-1 4 0 0,0 0 0 0,-3 0 8 16,4 0-8-16,-1-4 0 0,-3 4-12 0,3-3 12 16,1-4 0-16,-1 1 0 0,4-1 0 0,0 1 0 15,0-10 17-15,0 0 11 0,7 6 3 0,-7-6 0 31,8 0-50-31,2 0-9 0,-3-3-3 0,8-3 0 0,-1-4 19 0,0-3 3 0,0 1 1 0,8-4 0 16,-1-3-4-16,1 3-1 0,-5-3 0 0,-2 0 0 16,6 0 13-16,-3-3-11 0,-4 3 11 0,1 0-10 15,-1 0 10-15,0 3 0 0,-7 0 0 0,0 7 0 16,0-1 0-16,-3 4 8 0,0-1-8 0,-4 7 0 16,0 0 14-16,0 0-2 0,3 10 0 0,-3 3 0 0,-3 2-1 15,3 4-1-15,-4 0 0 0,0 4 0 0,4 2 18 16,-3 0 3-16,3 1 1 0,0-1 0 0,-4 4-32 0,4-4 0 15,0 0 0-15,-3 1 0 0,3-4 0 0,0-3 0 16,0 0 0-16,0-3 0 16,0 0-26-16,0-4-11 0,0-2-3 0,0-10 0 15,0 0-166-15,0 0-34 0</inkml:trace>
  <inkml:trace contextRef="#ctx0" brushRef="#br0" timeOffset="36709">8355 4327 3002 0,'0'0'66'0,"-7"6"14"0,0 1 2 0,0 2 2 0,-4 1-67 0,4-1-17 0,0 7 0 0,0 0 0 15,0-4-8-15,-1 4-6 0,1 0-1 0,0 0 0 16,-4 0-13-16,4 3-4 0,-3 0 0 16,2-3 0-16,-2 3 32 0,-4-3 0 0,-1-1 0 0,1 5-845 15,-4-5-163-15</inkml:trace>
  <inkml:trace contextRef="#ctx0" brushRef="#br0" timeOffset="37713">9379 3569 1440 0,'0'0'64'0,"0"0"12"0,0 0-60 0,0 0-16 15,0 0 0-15,0 0 0 0,0 0 236 0,0 0 44 16,0 0 8-16,-4 7 3 0,-3 2-231 0,3-2-47 16,1 2-13-16,-4 4 0 0,3-1 38 0,-3 4 2 15,0 3 0-15,0 3 0 0,3 4 1 0,-7 5 1 16,4 1 0-16,0 3 0 0,0 3-24 0,-4 0-5 16,4 3-1-16,-4 1 0 0,4-4 16 0,-3-4 4 15,-5 1 0-15,5 0 0 0,-1-3-32 0,0-7 0 16,1 1 0-16,-1-4 0 15,4-3-32-15,-4-3-13 0,4-4-3 0,0 1 0 16,-4-7-6-16,8 1-2 0,3-7 0 0,-8-3 0 16,1 3-27-16,4-4-5 0,-4-2-2 0,3-3 0 15,0 2-146-15,-3-6-28 0,0 1-7 0,-4-4-457 0</inkml:trace>
  <inkml:trace contextRef="#ctx0" brushRef="#br0" timeOffset="37904">8851 4023 172 0,'-7'-4'16'0,"0"-2"-16"0,-1 0 0 0,-2-4 0 16,3 1 362-16,-1 2 70 0,-2 1 13 0,3 0 3 15,0-1-301-15,-1 4-61 0,5-3-12 0,3 3-2 16,0 3-3-16,0 0 0 0,0 0 0 0,0 0 0 16,7-3-14-16,4-1-3 0,-1 4-1 0,5 4 0 15,2-4-28-15,5 3-6 0,-4 0-1 0,7-3 0 16,7 3-6-16,0 0-2 0,0-3 0 0,4 0 0 16,-1 0-8-16,4-3 0 0,1 0 0 0,-5 3 8 15,1-3-33-15,0-4-7 0,-1-2-2 0,-3-1 0 16,4-2-119-16,0-4-24 0,-1-3-5 0</inkml:trace>
  <inkml:trace contextRef="#ctx0" brushRef="#br0" timeOffset="38473">9635 3525 576 0,'0'0'51'0,"-3"-3"-41"16,-1 0-10-16,-6-1 0 0,-1 1 358 0,4 3 70 16,0 0 13-16,-1 0 3 0,-2 3-314 0,3 1-63 15,-1-1-13-15,1 3-2 0,0 4-16 0,0 2-4 16,0-2 0-16,3 6 0 0,-3 3 0 0,0 0-1 15,0 3 0-15,0 3 0 0,0 1 6 0,0 5 2 16,-4 1 0-16,0 6 0 0,4-3-8 0,-4 3-2 16,4 0 0-16,-3 0 0 0,2 0 3 0,-2-6 0 0,3 3 0 15,-4-4 0-15,7-2-32 0,1-1 0 0,-1-5 0 0,4-1 0 16,-3-3 12-16,6-3-4 0,1-1-8 0,-1-5 12 16,1-4-12-16,-4-6 0 0,7 7 0 0,4-4 0 31,-1-6-26-31,5 3-11 0,-5-7-3 0,5-2 0 15,2-1-6-15,1-2-2 0,0-1 0 0,0-3 0 16,0 3 17-16,3 1 3 0,-7-4 1 0,-3 3 0 0,3 1 19 0,-3 2 8 0,0 4-8 0,-4-1 8 16,0 1 0-16,-7 6 9 0,0 0 0 0,0 0 0 15,0 0 0-15,0 0 0 0,0 0 0 0,0 0 0 16,4 6-1-16,3 1 0 0,-4 2 0 0,1 1 0 16,-4-1 5-16,3 4 1 0,1-4 0 0,0 4 0 15,3-3-6-15,0 2 0 0,-4-2-8 0,8 2 12 0,-4-2-12 16,4-1 11-16,0 1-11 0,3-4 10 0,0 1-10 0,0-4-9 15,1 0 9-15,-1 0-13 0,4-3 13 0,0-3 0 16,-4-3 0-16,4 2-9 0,-4-2-7 0,0-3-2 16,0-1 0-16,1 1 0 0,-5-1 5 0,1-3 1 15,0 1 0-15,-8-4 0 0,5 3 12 0,-8-3 0 16,3 1 0-16,-3-1 0 0,0 0 24 0,-3 3 8 16,-1 0 2-16,0 4 0 0,1 3-19 0,-1 2-4 15,-3 1-1-15,0 3 0 0,0 0 0 0,3 3 0 16,-6 7 0-16,2-1 0 0,1 4-10 0,4 0 0 15,-4 3 0-15,3 3 0 0,-3-3 0 0,7 3 8 16,-4 3-8-16,4-3 8 0,4 0 0 0,-4 0 0 0,4-3 0 16,3 3 0-16,0-3-8 0,0-4-17 0,4 4 4 15,3-6 1 1,0-1-128-16,0 1-26 0,4-4-5 0</inkml:trace>
  <inkml:trace contextRef="#ctx0" brushRef="#br0" timeOffset="39185">10324 4225 2595 0,'0'0'115'0,"0"0"24"15,0 0-111-15,0 0-28 0,0 0 0 0,0 0 0 16,0 0 0-16,0 0 8 0,3-6-8 0,8 3 0 0,0-3 0 0,-1-1 0 15,1 1 0-15,0 0 0 0,3-1 37 0,4-2 3 16,-4-1 0-16,4 1 0 0,3-1-20 0,1-6-3 16,3 1-1-16,0-1 0 0,0-3-27 0,3-4-5 15,4-2-2-15,-3 0 0 16,3-4-16-16,-4-2-3 0,-3-4-1 0,0 3 0 0,-3-3 24 0,-5 0 5 16,1-3 1-16,-3 3 0 0,-1 0 8 0,-4 4 0 15,-2-4 0-15,-1 3 0 0,0 4 0 0,-4 2 11 16,1 1-3-16,-4 6 0 0,0 3 26 0,-4 3 5 15,1 4 1-15,-1-1 0 0,-3 4-23 0,0 6-4 16,3 0-1-16,-3 0 0 0,0 6-12 0,-3 4 9 0,2-1-9 16,-2 7 8-16,-5 0 0 0,5 3 0 15,-1 3 0-15,0 4 0 0,-3-1 24 0,7 0 4 0,-4 4 0 0,-3 3 1 16,0 2-17-16,3 1-3 0,4 0-1 0,-4 0 0 16,4 3-5-16,-4 0-2 0,4-3 0 0,0 3 0 15,4-3 7-15,-1 0 2 0,-3-4 0 0,7 4 0 16,3-3-10-16,5-3-8 0,-5-1 9 0,1 1-9 15,-1-1 0-15,4-6 0 0,0-6 0 0,1 0 0 16,-5-3-11-16,1-4-8 0,-4-9-1 0,7 10-1 31,-7-10-35-31,0 0-6 0,11-3-2 0,-4-4 0 0,3 1-26 16,-2-7-6-16,-1 1 0 0,0-1-1 0,0-3-3 16,4-3-1-16,-1 3 0 0,1 0 0 0,3-3-11 0,-3 3-1 15,3 1-1-15,-3-1 0 0,3 0 59 0,-3 0 12 16,0 3 3-16,-1 1 0 0,1 2 30 0,0 4 10 0,-4-1 0 0,0 1 0 15,0 3 46-15,-7 3 16 0,0 0 3 0,0 0 1 0,0 0-2 16,0 0 0-16,4 6 0 0,-1 4 0 0,-3-4 7 16,0 4 1-16,-3 6 0 0,-1-4 0 0,4 1-24 0,-3 3-5 15,-5 0-1-15,8 3 0 0,-3-4 0 0,-1 4 0 16,1-3 0-16,-1 0 0 0,1 0-13 0,-1 0-2 16,0 0-1-16,4-4 0 0,-3-2-16 0,-1 3-10 15,1-4 12-15,-1 1-12 16,4-10-16-16,0 0-9 0,0 0-3 0,0 0 0 0,0 0 4 0,0 0 0 15,0 0 0-15,0 0 0 16,0 0-90-16,0-4-18 0,-3-2-3 0,6-3-847 0</inkml:trace>
  <inkml:trace contextRef="#ctx0" brushRef="#br0" timeOffset="40087">11072 4096 1926 0,'0'0'85'0,"0"0"18"0,0 0-83 0,0 0-20 0,0 0 0 0,0 9 0 16,0-9 42-16,0 0 4 0,4 6 1 0,-4-6 0 15,4 7-34-15,-4 2-13 0,3-2 11 0,-3 2-11 16,0-9 57-16,0 10 6 0,0-1 1 0,0 1 0 16,0-4 2-16,0 3 1 0,-3 4 0 0,3-3 0 15,-4-4-24-15,4 3-5 0,0 1-1 0,0-4 0 16,0 1-37-16,0-7-13 0,-4 9 0 0,4-9 0 15,0 0 21-15,4 7 4 0,-4-7 0 0,0 0 1 0,0 0-13 16,0 0-13-16,0 0 2 0,0 0 1 0,0 0 10 0,0 0 11 16,0 0-3-16,0 0 0 0,0 0-8 0,0 0 0 15,7 0 0-15,0-7 0 0,4 4 0 0,-4-3 0 16,4-1 0-16,3-2 0 16,-3-1-23-16,3 1-9 0,-3-4-3 0,3 4 0 0,0-4 11 0,4 0 1 15,-4 1 1-15,4-1 0 0,-4 3 0 0,1 1 0 16,-5-1 0-16,1 4 0 0,-4 0 30 0,4-1 5 15,-4 4 2-15,4-3 0 0,-4 3-15 0,-4-1 0 16,-3 4 0-16,0 0 0 0,8 0 11 0,-8 0 2 16,0 0 1-16,3 10 0 0,1 0 3 0,-1-1 1 15,-3 1 0-15,-3-1 0 0,-1 4 13 0,1 3 2 0,-5-1 1 16,5 1 0-16,-4 3-34 0,0-3 0 0,-1 3 0 0,1-6 0 16,4 3 11-16,-1 0 1 0,1-4 1 0,-1 1 0 15,4-4-1-15,-3 1-1 0,3-10 0 0,0 0 0 16,0 0-11-16,0 0 8 0,0 0-8 0,10 3 8 15,4 0-8-15,-3-6-11 0,0 0 3 0,0-3 0 16,3-1 8-16,0 1-12 0,0-7 12 0,1 4-12 16,2-4 0-16,1-3 0 0,0 3 0 0,-4-2 0 31,4 2-12-31,4-3-2 0,-5-3-1 0,5 6 0 0,-4 1 15 0,0-1 2 0,-4 0 1 0,0 4 0 16,0 3 9-16,1-1 0 0,-1 1-9 0,-3 3 9 15,-1 0 0-15,-3 3 10 0,-7 0-1 0,0 0 0 16,0 0 0-16,7 9 0 0,-3 1 0 0,0 5 0 15,-4-2 15-15,0 3 4 0,0 0 0 0,-4 3 0 0,0 0-19 16,1 0-9-16,-4 0 10 0,3 0-10 16,-3 3 11-16,4-3-11 0,-1 3 12 0,4-6-12 0,-4 3 9 15,4-6-9-15,0 3 0 0,0-4 9 0,4 1-9 0,-4-13 0 16,0 0 0-16,0 0 0 16,0 0-30-16,0 0-2 0,7 0 0 0,4 0 0 15,-4-3-10-15,4-7-2 0,3-2-1 0,0-1 0 16,-3-3-36-16,7-3-7 0,0 0-2 0,-4 0 0 15,7-3-21-15,-7 6-4 0,1-6-1 0,3 3 0 16,-4-3 47-16,4 3 9 0,-4 0 1 0,0 3 1 0,0 0 46 0,1 6 12 16,-5 1 0-16,1-1 0 0,-4 7 51 0,0-3 12 15,-7 6 2-15,0 0 1 0,0 0-4 0,7 6-1 16,1 1 0-16,-5 2 0 0,-3 7-25 0,0-3-6 0,0 2-1 16,-3 1 0-16,3 3 1 0,-4 0 0 0,0 0 0 15,1 4 0-15,3-4-6 0,-4 0-2 0,-3 3 0 0,4-3 0 16,-1 3-10-16,1-6-1 0,-1 0-1 0,4-1 0 15,0-5 0-15,-4 0 0 0,4-10 0 0,0 9 0 16,0-9-10-16,0 0 0 0,0 0 0 0,0 0-11 31,0 0-42-31,0 0-9 0,0 0-2 0,0 0-923 0</inkml:trace>
  <inkml:trace contextRef="#ctx0" brushRef="#br0" timeOffset="40342">12139 3649 2487 0,'0'0'110'0,"0"0"23"0,0 0-106 0,0 0-27 15,-7 6 0-15,7-6 0 0,0 0 12 0,-4 6-4 16,4-6 0-16,-4 7 0 0,4-7-8 0,0 6-11 15,0-6 3-15,0 0 0 0,0 0 8 0,0 0 0 16,0 0 0-16,8 6 0 16,-5 4-28-16,-3-10-3 0,7 6-1 0,0 0 0 15,-7-6-138-15,8 4-28 0,-8-4-6 0,14 6 0 0</inkml:trace>
  <inkml:trace contextRef="#ctx0" brushRef="#br0" timeOffset="40703">11162 3763 2811 0,'0'0'124'0,"0"0"27"0,7 3-121 0,0 0-30 15,0 0 0-15,0-3 0 0,4 7 9 0,0-7-9 16,3 3 8-16,-4 3-8 0,5-3-12 0,-1 0-8 15,0-3-2-15,-3 4 0 16,0-1-35-16,-1-3-7 0,-3 3-2 0,4-3 0 16,-7 0-97-16,3 0-19 0,-7 0-4 0,14-6-1 0</inkml:trace>
  <inkml:trace contextRef="#ctx0" brushRef="#br0" timeOffset="41048">12695 3557 3024 0,'0'0'134'0,"0"0"27"0,-7 3-129 0,0 6-32 0,0 1 0 0,-1-1 0 16,-2 4 8-16,3 3-8 0,-4 3 0 0,4 0 0 16,-4 3 0-16,4 3 0 0,-4 4-8 0,1 3 8 0,-1 3 0 0,0 3 0 15,0 0 0-15,1 3 0 0,3 0 0 0,0 0 0 16,-4-3 8-16,4 3-8 0,0-2 0 16,3 2 0-16,-3-6 8 0,3-1-8 0,4-2 0 15,-3 0-9-15,-1-4 1 0,4-2 0 16,-3-4-32-16,3-6-7 0,-4 0-1 0,4-7 0 15,0 1-80-15,0-10-16 0,0 0-3 0,-7 3-603 16,0-6-121-16</inkml:trace>
  <inkml:trace contextRef="#ctx0" brushRef="#br0" timeOffset="41234">12231 4076 2746 0,'0'0'60'0,"0"0"13"0,0 0 3 0,0 0 1 0,0 0-61 0,0 0-16 0,11-6 0 0,0 3 0 15,-1-3 0-15,5 2 0 0,-1 1 0 0,7-3 0 16,4 3 0-16,0 0 0 0,0-1 0 0,0 1 0 16,4 0 0-16,-1 0 9 0,1 0-9 0,3 0 8 31,-4-4-90-31,1 4-18 0,3-3-4 0,4 3-652 0,-1-4-129 0</inkml:trace>
  <inkml:trace contextRef="#ctx0" brushRef="#br0" timeOffset="41562">13230 4051 2804 0,'0'0'62'0,"0"0"13"0,-7 3 2 0,0 4 1 0,-1-1-62 0,1 3-16 16,4-2 0-16,-4 6 0 0,0-4-16 0,3 4-7 16,-3-1-1-16,3 4 0 0,1 0 24 0,-1 0 0 15,-3 3 0-15,3 0 0 0,4 0 0 0,0 3 12 0,-3-3-2 0,3-3 0 16,0 0-10-16,0 0-11 0,3-7 3 0,-3 4 0 31,0 0-119-31,4-7-23 0,-4-6-5 0,0 0-558 0,0 0-112 0</inkml:trace>
  <inkml:trace contextRef="#ctx0" brushRef="#br0" timeOffset="41739">13373 3864 1904 0,'0'0'84'0,"0"0"18"15,0 0-82-15,0 0-20 0,0 0 0 0,0 0 0 16,0 0-152-16,0 0-36 0,0 0-6 0,7 6-252 16,-4-2-50-16</inkml:trace>
  <inkml:trace contextRef="#ctx0" brushRef="#br0" timeOffset="42129">13679 3928 2246 0,'0'0'100'0,"-7"0"20"0,-4 3-96 0,1 0-24 16,-1 0 0-16,-3 0 0 0,3 0 58 0,0 1 7 15,-3 2 2-15,3-3 0 0,1 0-54 0,3 4-13 0,-4-1 0 0,4 0 0 16,0 1 8-16,-1 2 0 0,5-3-8 0,-1 1 12 15,4-7 36-15,4 9 8 0,-4 4 0 0,3-4 1 16,1-2-45-16,3 2-12 0,4 4 0 0,-4-4 0 16,4 4 8-16,-1-3 0 0,1-1 0 0,3 4 0 15,1 0-8-15,-5-1 0 0,5-2 9 0,-1 2-9 16,0-2 15-16,-3 3-2 0,-1-4 0 0,1 4 0 16,0-4 22-16,0 1 4 0,-4-1 1 0,-4 4 0 15,4-3-24-15,1 2-4 0,-5-2 0 0,-3-1-1 16,0 1 8-16,0 2 1 0,-3-2 1 0,-1-1 0 15,-3 1 0-15,0 3 0 0,-4-1 0 0,0-2 0 16,-3 2 7-16,0-2 2 0,0-1 0 0,-1-2 0 16,-3-1-18-16,1-3-3 0,-1 4-1 0,0-7 0 15,4 3-8-15,-4-6 0 0,0 3 0 0,0-3 0 16,7-1-20-16,-3-2-5 0,4 0-2 0,2-1 0 16,1-2-77-16,4-1-15 0,-1 1-3 0,1-7-746 15,3 3-148-15</inkml:trace>
  <inkml:trace contextRef="#ctx0" brushRef="#br0" timeOffset="42698">14564 3798 1440 0,'-8'0'128'0,"1"0"-103"0,4 0-25 0,-4-4 0 16,-4 8 313-16,4-4 58 0,3 3 11 0,-3-3 2 15,0 3-313-15,0 3-63 0,0 4-8 0,0-4-12 16,-4 7 12-16,4-1 0 0,0 4 0 0,-1 3 0 15,-2 3 38-15,3 1 10 0,-1 2 1 0,-2 0 1 16,3 1-31-16,0-1-7 0,3 0 0 0,-3 4-1 16,3-4-11-16,1 1 0 0,-1-1 0 0,4 0 0 15,0 1 9-15,0-1-9 0,0-3 10 0,0 1-10 16,4-1 0-16,-1 0 8 0,4-3-8 0,-3 0 0 16,3-3 9-16,-3-4-1 0,6 1 0 0,-3-3 0 15,4-1-8-15,0-6 0 0,0 1 0 0,3-4 8 0,4 0-8 16,3-7-14-16,0-2 3 0,4-4 1 0,0-6-7 15,0 0-2-15,0-3 0 0,0 0 0 16,0-4-9-16,0 1-3 0,-7-4 0 0,0 1 0 16,-4-4 1-16,0 0 0 0,-3-6 0 0,0 0 0 0,-4-3 30 15,-4 0 0-15,-3-3 0 0,0 2 0 0,-3 7 0 0,-4 4 0 16,0-1 0-16,-8 4 0 0,1 5 8 0,-4 1 7 16,0 3 1-16,-3 3 1 0,0 4-4 0,-4 5-1 15,0 1 0-15,0 3 0 0,3 3 10 0,-3 3 2 16,4 3 0-16,3 4 0 0,4-1-35 0,0 4-6 15,-1 3-2-15,5 0 0 16,-1 3-29-16,0 0-7 0,8 0-1 0,-1 0 0 16,1-3-176-16,6-1-35 0,1 4-7 0,3 0-2 0</inkml:trace>
  <inkml:trace contextRef="#ctx0" brushRef="#br0" timeOffset="42962">15188 4517 2973 0,'0'0'65'0,"0"0"14"15,0 0 2-15,0 0 3 0,0 0-67 0,0 0-17 0,0 0 0 0,3-6 0 16,-3-1-37-16,0 7-11 0,-3-6-3 0,3 6 0 0,0 0 25 0,0 0 5 16,0 0 1-16,0 0 0 15,0 0-80-15,0 0-16 0,0-6-4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4:42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3116 640 637 0,'0'0'28'0,"0"0"6"0,0 0-34 0,0 0 0 0,7-3 0 0,0-3 0 16,-7 6 112-16,7-4 15 0,-3-2 3 0,-4 6 1 15,3-6-19-15,-3 6-4 0,0 0-1 0,4-7 0 16,-4 7-20-16,4-3-4 0,-4 3-1 0,3-10 0 15,-3 10-16-15,4-6-3 0,-4 0-1 0,3-1 0 16,-3 7-18-16,0-6-4 0,0 6-1 0,0 0 0 16,0 0-4-16,0-3-1 0,0 3 0 0,0-7 0 15,-3 4-19-15,3 3-4 0,0 0-1 0,-7-3 0 16,-1 0 3-16,1 3 1 0,4 0 0 0,-5 0 0 16,1 3-3-16,0 0-1 0,0-3 0 0,0 3 0 15,-1 0-10-15,1 1 12 0,-4-1-12 0,4 3 12 0,-4 1-12 0,1-1 10 16,-5 0-10-16,4 4 10 15,-3-4 1-15,0 4 0 0,-1-4 0 0,1 7 0 0,-1 0-11 0,1 0 0 16,-1-4 0-16,1 1 0 0,3 0 0 0,4-1 8 16,3-6-8-16,-3 4 0 0,0 2 0 0,3-2 0 15,1 2 0-15,3 1 0 0,-4 0 0 0,4 3 0 16,4-7 0-16,-1 7 0 0,1 0 0 0,7-4 0 16,-4 7 0-16,4-3 0 0,0 0 0 0,7 3 0 15,-8 0 0-15,5 0 0 0,-4 0 0 0,3 0-9 16,1 0 9-16,-1 0-13 0,0 0 13 0,-3 0 0 15,0 0 0-15,0 0 0 0,0 0 0 0,-4 0 0 16,0 0 8-16,0 0-8 0,-3 3 8 0,-4-3-8 16,3 0 12-16,-3 3-12 0,0-3 19 0,0 0-3 0,-3 0-1 15,-1 0 0-15,1 0 3 0,-5 4 1 0,-2-4 0 16,2 0 0-16,-2 0-3 0,-1 0 0 0,-4 0 0 0,1 0 0 16,3 0 1-16,-3-4 0 0,-4 1 0 0,0-3 0 15,3-1-9-15,1 4-8 0,3-6 9 0,-3-1-9 16,-1 0 11-16,-3 1-11 0,4-4 12 0,-1 0-12 15,-3 0 9-15,4-3-9 0,0 0 0 0,3 0 9 16,-4 0-9-16,5-3 0 0,-1 0 0 0,4 0 0 16,-1 0 0-16,5-4 0 0,-4 4-12 0,7-3 12 15,-4-1-50-15,4-2-2 0,4 2-1 0,-1-2 0 16,1-4-102-16,3 3-20 0,4 1-4 0,3-1-785 16</inkml:trace>
  <inkml:trace contextRef="#ctx0" brushRef="#br0" timeOffset="258">3256 1104 2095 0,'0'0'92'0,"0"0"20"0,0 0-89 0,0 0-23 16,0 0 0-16,0 0 0 0,0 0 20 0,4 7-1 16,-4-7 0-16,3 9 0 0,-3 1 39 0,4 0 8 15,-1-1 2-15,-3 1 0 0,0 3-11 0,-3-1-1 16,3 1-1-16,0 0 0 0,-7 0-22 0,3 0-4 15,0 3-1-15,1 0 0 0,-1 0-12 0,1 3-2 16,-5-3-1-16,5 3 0 0,-1-3-5 0,1-3 0 16,-1 0-8-16,-3 0 12 0,3-4-12 0,4-2 0 0,0-7 0 0,0 0-10 15,0 0 2-15,0 0 0 16,0 0 0-16,0 0 0 16,0 0-132-16,0 0-27 0,4-7-5 0,3-6-871 0</inkml:trace>
  <inkml:trace contextRef="#ctx0" brushRef="#br0" timeOffset="1324">3321 976 1555 0,'0'0'138'0,"0"0"-110"0,0 0-28 0,0 0 0 15,0 0 109-15,0 0 17 0,0 0 3 0,0 0 1 16,0 0-120-16,0 0-24 0,0 0-5 0,0 0-1 16,0 0 20-16,0 0 0 0,0 0 0 0,11 4 0 15,-4-1-9-15,0 0 9 0,0 3-13 0,0 1 5 16,1-4-48-16,-1 3-10 0,0-2-2 0,-7-4 0 15,7 6-86-15,-7-6-18 0,7 6-3 0,-3 1-1 16,0 2 10-16,-1-2 2 0,1 2 0 0,-1 1 0 0,-3 0 127 0,0-1 25 16,4 1 12-16,0-1-10 0,-1 1 122 0,-3 0 24 15,-3-1 4-15,3 4 2 0,3 0 28 0,-3 0 6 16,-3-1 0-16,-1 4 1 0,4 0-44 0,-4-3-9 16,-3 3-1-16,7 4-1 0,0-4-42 0,0 3-9 15,-3-3-2-15,3 0 0 0,-8 0-8 0,8 0-1 16,0-3-1-16,0-4 0 0,0 4-43 0,0-3-16 15,-3-4 11-15,3 0-11 0,0-6 13 0,0 0-3 16,-4 7-1-16,4-7 0 0,0 0 1 0,0 0 0 16,0 0 0-16,0 0 0 0,0 0-2 0,0-10-8 15,4 1 12-15,-1-4-4 0,1-3-8 0,3 0 0 16,0 0 0-16,1-3 0 0,6 3 0 0,1-7-11 0,-1 4 11 16,4-4-12-16,0 1 12 0,0 0-13 0,0 2 5 0,0 1 8 15,-4 3-8-15,1 3 8 0,-1 4 0 0,-3-1 0 16,-4 4 0-16,-7 6 0 0,0 0 0 0,0 0 0 15,0 0 0-15,0 0 0 0,0 0 8 0,0 0-8 16,7 6 40-16,-3 4 2 0,-4-1 1 0,-4 1 0 16,4 3-28-16,0 0-6 0,-7 3-1 0,4-4 0 15,-1 1 4-15,0 0 0 0,1-3 0 0,3 2 0 16,-4 1-12-16,1 0 0 0,3-3 0 0,-4-1 0 16,0 1 0-16,4-4 0 0,0 1 0 0,0-7-11 15,0 0 11-15,0 0 0 0,0 0 8 0,0 0-8 16,0 0 0-16,0 0 0 0,0 0 0 0,8 0 0 15,2 0 0-15,-2-3-15 0,2-4 3 0,-2-2 0 16,2-1-23-16,1-3-4 0,0-3-1 0,0 0 0 0,0-3 16 16,3 0 4-16,-3-1 0 0,3 1 0 0,-3 3 6 15,0 0 2-15,-4 3 0 0,4 4 0 0,0-1 12 0,-4 4-12 16,0-1 12-16,4 4-12 0,-4 3 12 0,-7 0 0 16,0 0 0-16,4 7 0 0,-1-4 12 0,1 10 6 15,-1-4 1-15,-3 7 0 0,4 0 5 0,-4 0 2 16,-4 3 0-16,1 1 0 0,-1 2-1 0,4-3 0 15,-3 1 0-15,3-1 0 0,0 0-25 0,0 0-14 16,0-3 2-16,0 0 0 0,3-3 12 0,-3-3 0 16,7-1 0-16,-3-2 0 0,0-1 12 0,3-3-12 15,0 0 12-15,0-3-12 0,4 0 0 0,3-3 0 16,-3-3-15-16,4-1 5 16,-1-2-29-16,1-1-5 0,-1-3-2 0,4 4 0 15,7-4-99-15,-3 0-20 0,-4-3-4 0,3 3-1 16,1-3 61-16,-4 4 12 0,0-5 2 0,-4 1 1 15,4 0-10-15,-7 0-1 0,4 0-1 0,-5 0 0 16,-2 0 43-16,2 4 9 0,-2-1 2 0,-1 0 0 0,-4-3 73 0,1 6 15 0,0 1 4 0,3 2 0 16,-7 1 70-16,3 0 14 0,-3-1 4 0,0 4 0 15,0-3-16-15,0 6-4 0,0 0 0 0,0 0 0 16,0 0-20-16,0 0-4 0,-3 6 0 0,-1 0-1 16,1 1-15-16,-5-1-2 0,5 1-1 0,-4 2 0 15,3 1-25-15,-3 3-4 0,3-1-2 0,1 4 0 16,-1 4-3-16,-3-1-1 0,0 0 0 0,-1 3 0 15,1 4-14-15,0 0-4 0,-4 6 0 0,0 3 0 16,4-3 0-16,-7 3 0 0,-1 4 0 0,1-1 0 16,0 4-12-16,-1-4 0 0,-6 7 0 0,6-4 0 15,1 1 25-15,7-4 6 0,-4-2 1 0,0-1 0 0,4 0-32 16,0-6 0-16,-4 0 0 0,7-4 0 0,-3-5 0 0,3-4 0 16,1-4 0-16,-1-2 0 0,0-4 0 0,4-6 0 15,0 0 0-15,0 0 0 16,11 0-38-16,-7-9-7 0,0-1-2 0,3-3 0 15,4-3-25-15,3-6-4 0,-3-7-2 0,0-3 0 16,3-3-123-16,-3-3-25 0,0-4-5 0,-4-6-642 0</inkml:trace>
  <inkml:trace contextRef="#ctx0" brushRef="#br0" timeOffset="1592">4203 1021 1767 0,'0'0'39'0,"0"0"8"0,0 0 1 0,11-3 2 0,3 0-40 0,-3 3-10 0,0 0 0 0,0 0 0 16,-4 0 73-16,4 3 13 0,0 0 2 0,-1 0 1 15,1 4-13-15,4-1-4 0,-8 1 0 0,0-1 0 16,0 4-13-16,4-4-3 0,-4 4-1 0,0-1 0 16,-3 1-19-16,0 3-3 0,-1-1-1 0,1 1 0 15,-4 3-12-15,0 0-4 0,0 0 0 0,-4 0 0 16,-3-3 0-16,0 3 0 0,-4 3 0 0,4 1 0 16,-4-1-4-16,-3 3 0 0,-4 1-1 0,0-1 0 15,3-3-11-15,-6 0 10 0,-1 1-10 0,4-4 10 16,-4 0-10-16,4-4-11 0,-3 1 3 0,-1-3 0 15,8-4-39-15,-4 1-7 0,3-1-2 0,1-3 0 16,3-3-20-16,4-3-4 0,0-3 0 0,3-1-1 16,4 1-152-16,0-4-31 0,11-12-5 15,7-1-2-15</inkml:trace>
  <inkml:trace contextRef="#ctx0" brushRef="#br0" timeOffset="2421">4779 541 1497 0,'0'0'32'0,"0"0"8"0,0 0 0 0,0 0 4 0,-3 0-36 0,-4 3-8 16,-1 0 0-16,-2 1 0 0,2 2 104 0,1 4 20 16,0-4 3-16,-4 4 1 0,0-1-52 0,1 4-9 0,2 3-3 0,-2 3 0 15,2 0 0-15,-2 4 0 0,-1 2 0 16,0 1 0-16,-3 3-10 0,-1 6-2 0,-3 0-1 0,4 1 0 15,-1 2-9-15,1-3-2 0,0 4 0 0,3-1 0 16,0 0-22-16,0 1-5 0,4-1-1 0,0-3 0 16,0-6-12-16,3 0 0 0,0-3 0 0,4-1 0 15,-3 1 9-15,-1-7-1 0,4 0 0 0,-3-3 0 16,6-3-8-16,1 0 0 0,-1-3 0 0,1-4 0 16,-4 4 0-16,0-10-14 0,0 0 3 0,7-4 1 15,0 1-40 1,1-3-8-16,2-4-2 0,1-3 0 0,4-3-124 15,3-3-26-15,-4 0-5 0,4-3-1 0,-4 2-27 0,4-2-5 0,0-1-2 16,-7 4 0-16,4 3 162 0,-1 0 32 0,-3 0 6 0,-4 3 2 16,4 4 92-16,-8-1 20 0,5 4 3 0,-8 6 1 15,0 0 62-15,0 0 13 0,0 0 2 0,0 0 1 0,0 0 1 0,0 0 0 16,0 0 0-16,0 13 0 0,0-1-57 0,0 1-11 16,-4 3-3-16,0 0 0 0,1 0-17 0,3 3-4 15,-7-3-1-15,7 4 0 0,-4-4-14 0,4 0-2 16,-4 0-1-16,4 3 0 0,0-6-1 0,4 3 0 15,-4-3 0-15,4-1 0 0,-1-2-19 0,1 0-4 16,3-1-1-16,-3-2 0 0,-4-7-12 0,7 3 9 16,4 3-9-16,-11-6 8 0,10 0 0 0,1 0-8 15,0-6 12-15,0 3-4 0,0-7-8 0,3 4 0 16,-3-10 0-16,3 3 0 16,1-3-16-16,-5-7-8 0,5 1-1 0,-1 0-1 15,1-1-16-15,-1-3-3 0,1 1-1 0,-5 2 0 0,1 4 23 0,0 3 5 16,-4-3 1-16,-3 6 0 0,-1 4 17 0,1-1-10 0,-4 7 10 0,0 3-8 15,0 0 8-15,0 0 0 0,0 0 0 0,0 0 8 16,0 0 11-16,-4 9 2 0,1 1 1 16,-1 3 0-16,1 0 6 0,-1 3 2 0,0 0 0 0,1 0 0 15,-1-4-6-15,1 8-2 0,-1-4 0 0,0 3 0 16,1 0-2-16,-1 7-1 0,-3-4 0 0,0 4 0 16,0-1 3-16,3 4 1 0,-7 3 0 0,4 3 0 15,0 1-7-15,-1 2-2 0,-2 4 0 0,-1-4 0 16,4 7-2-16,-4-4 0 0,4 4 0 0,-1-3 0 15,-2 0-2-15,6-1-1 0,-7-6 0 0,4 1 0 16,3-4 2-16,-6-4 0 0,2 1 0 0,1-3 0 16,-4-1 9-16,1-2 1 0,-1-1 1 0,4-6 0 15,-8 0-22-15,4-3 0 0,1-3 0 0,-5 3-12 16,4-7 12-16,-7 0 9 0,4-6-1 0,0 0-8 0,-1 0 11 0,-3-6-11 16,0-4 10-16,0 1-10 0,0-4 0 0,4 0-13 15,-4-3 1-15,3-3 0 16,1 0-31-16,3-4-5 0,0 1-2 0,4-1-854 15,4 1-172-15</inkml:trace>
  <inkml:trace contextRef="#ctx0" brushRef="#br0" timeOffset="3248">6126 647 1152 0,'0'0'51'0,"0"-10"10"0,0 0-49 0,-3 1-12 0,3 9 0 0,-4-7 0 16,1 1 130-16,3 6 23 0,-4-6 5 0,4 6 1 15,0 0-89-15,0 0-18 0,-7-4-3 0,7 4-1 16,0 0 26-16,0 0 5 0,-11 4 1 0,4 2 0 16,0 0-15-16,-1 7-2 0,1 3-1 0,-4 0 0 15,1 3-16-15,-1 4-3 0,0 2-1 0,0 4 0 16,-3 0-9-16,3 3-1 0,-3 0-1 0,-1 3 0 16,4-3-8-16,-3 4-2 0,0-1 0 0,-1 3 0 15,1-3-8-15,-1 4-1 0,1-4-1 0,3 0 0 0,0-3-11 16,0 3 0-16,-3-2 0 0,7-8 0 0,-4 4 8 0,4-7-8 15,3 1 0-15,-3-4 8 0,0-3-8 0,3 0 0 16,1-3 0-16,3-4 0 0,-4-2 0 0,4-1 0 16,0-6-12-16,0 0 12 15,0 0-53-15,0 0-3 0,0 0-1 0,0 0 0 16,-7-6-121-16,3-4-24 0,1 1-5 0</inkml:trace>
  <inkml:trace contextRef="#ctx0" brushRef="#br0" timeOffset="3476">5356 1146 2055 0,'0'0'91'0,"-4"0"19"0,-3 0-88 0,3 0-22 0,4 0 0 0,0 0 0 15,0 0 34-15,0 0 2 0,0 0 1 0,0 0 0 16,0 0 3-16,7 6 1 0,1 4 0 0,2-7 0 16,5 0 7-16,-1 1 2 0,8-4 0 0,0 3 0 15,3-3-15-15,7-3-3 0,1-1-1 0,3-2 0 16,0-4-7-16,3 4 0 0,4 0-1 0,1-1 0 15,-5 1-23-15,4-4 0 0,4 4 0 0,0-4 0 16,0 4 0-16,0 3 0 0,3-4 0 0,-3 4 0 16,0-3-96-1,-4 2-24-15,-3 1-5 0,-4 3-603 0,-8 0-120 0</inkml:trace>
  <inkml:trace contextRef="#ctx0" brushRef="#br0" timeOffset="4001">6364 1040 1641 0,'0'0'36'0,"0"0"7"0,0 0 1 0,0 0 4 0,-7 4-39 0,-4-1-9 15,4-3 0-15,0 3 0 0,3 0 36 0,4-3 6 16,0 0 1-16,-7 7 0 0,-4-4 37 0,0 0 8 16,4 0 2-16,0 4 0 0,-4-4-12 0,0 0-2 15,0 3-1-15,-3 1 0 0,3-1-23 0,-3 4-4 16,-4-4 0-16,3 4-1 0,5 3-4 0,-5-1-1 15,-3 1 0-15,0 3 0 0,0-3-24 0,0 3-5 16,0 3-1-16,0 0 0 0,0 1-2 0,4-1-1 16,3 0 0-16,0 0 0 0,4-3-9 0,0 0 8 0,3-3-8 15,1 3 8-15,6-6-8 0,1-1 0 0,-1-2 0 0,-3-7 0 16,11 6 0-16,0-6 0 0,3 0 0 0,4-3 0 16,0-3 10-16,4-4-10 0,-8 0 12 0,8 1-12 15,0-7 0-15,3 0-16 0,-4 3 2 0,5-6 0 31,-1-4-29-31,-4 4-5 0,1 0-2 0,-4 0 0 0,-4-4 22 0,1 7 5 0,-4 0 1 0,-4 3 0 16,-3 4 10-16,-1-1 3 0,1 1 0 0,-4 9 0 16,0 0 9-16,0 0 0 0,-7 0 0 0,7 0-8 15,-8 3 8-15,1 3 16 0,-4 1-4 0,4 5-1 16,-4 1 1-16,4 6 0 0,0-3 0 0,-4 4 0 16,4 2-3-16,3 1 0 0,1-1 0 0,-1-3 0 15,8 4-9-15,-1-4 0 0,1 0 0 0,7 0 0 0,-4-3 0 16,4-3 0-16,3-3 0 0,-3-1 8 0,0-2 11 0,3-1 1 15,1-3 1-15,-1-3 0 0,0 0-10 0,1-6-3 16,3-1 0-16,3-2 0 0,-3-1-8 0,4-6-12 16,3 0 2-16,0-6 1 15,4-1-41-15,0-2-8 0,7-1-2 0,-4-6 0 16,1-3-22-16,3-4-5 0,-4 1-1 0,1-4-586 16,-8-2-118-16</inkml:trace>
  <inkml:trace contextRef="#ctx0" brushRef="#br0" timeOffset="4837">6994 499 1515 0,'0'0'67'0,"0"0"14"0,0 0-65 0,-7 0-16 16,-4 4 0-16,1 2 0 0,-1-3 93 0,0 4 15 0,0-1 4 16,0 4 0-16,1-1-27 0,-5 4-5 0,4 0 0 0,-3 6-1 15,0 0-3-15,-1 0 0 0,1 7 0 0,-1-4 0 16,-3 4-39-16,4 3-8 0,-4 6-1 0,3 0-1 16,-6 1 14-16,3 2 3 0,3-3 1 0,-3 0 0 15,4 4-25-15,-4-1-4 0,0-3-2 0,0 4 0 16,7-4-1-16,-3 0 0 0,-1-6 0 0,5 0 0 15,-1 0-5-15,4 0-8 0,-8-4 11 0,8 1-11 16,0-4 10-16,0 1-10 0,-4-4 8 0,4 0-8 16,-1-3 0-16,5-3 0 0,-1 0 8 0,1-4-8 15,-1-2 0-15,4-7 0 0,0 0 0 0,0 0 8 16,0 0-20-16,0 0-5 0,11-4-1 0,3 1 0 16,-3-6-15-16,3-1-3 15,4-6-1-15,8-6 0 0,-1 2-31 0,0-2-5 0,0 0-2 0,4-1 0 16,-4 1 3-16,4 3 1 0,-7 3 0 0,-1 3 0 0,-3-3 49 0,0 6 10 15,-3-3 1-15,-1 4 1 0,1-1 10 0,-5 4 0 16,1-4 0-16,0 4 0 0,-4-1 0 0,4 1 0 16,-4-4 0-16,-3 7 0 0,-4 3 0 0,0 0 12 15,7-6-2-15,0-1-1 0,-7 7 26 0,0 0 5 16,0 0 0-16,0 0 1 0,0 0 6 0,0 0 1 16,0 0 0-16,0 0 0 0,0 0-4 0,0 0 0 15,0 0 0-15,0 0 0 0,0 0-6 0,-3 3-2 16,-5 1 0-16,1-1 0 0,0 3-12 0,-4 1-4 15,4-4 0-15,-4 3 0 0,-3 1 9 0,3-1 2 16,-3 4 0-16,3-4 0 0,-7 4-19 0,0-4-4 16,3 0-8-16,1 4 12 0,-1 0-12 0,1-1 9 0,0 1-9 15,6 3 8-15,-2-4-8 0,2-2 0 0,1 2 0 0,4-2 0 16,3-7 0-16,0 9 0 0,0-2 0 0,0 2 0 16,7-2 0-16,0 2 0 0,0-2 0 0,0-1 0 15,1 1 0-15,6-1 0 0,0-3 0 0,4 4 0 16,-3-4 8-16,3 3-8 0,3 1 8 0,1-1-8 15,-4 0 0-15,4 1 8 0,-1-4-8 0,1 3 0 16,3-2 8-16,-7-1-8 0,7 0 0 0,1-3 8 16,2-3-8-16,1 0 0 0,-4-4 0 0,8 1 8 15,-1-1-8-15,1-2 0 0,-8-4 0 0,4 0 0 16,-1 0-18-16,1 1-2 0,-3-4-1 0,-5-4 0 16,1 4-25-16,-4-3-5 0,0-3-1 0,-4-1 0 15,-7 1-5-15,4 3-2 0,-4-1 0 0,-3 1 0 0,0 3 38 0,-4 3 7 16,0 4 2-16,-4-1 0 0,0 4 12 0,-3 3 0 15,0-1 0-15,-4 4 0 0,0 4 0 0,-3-1 0 16,-4 0 0-16,4 0 0 0,-1 7 26 0,1-4-2 16,-4 4 0-16,3-1 0 0,1 4 21 0,3-3 4 15,-3 3 1-15,3 3 0 0,0-4-6 0,0 4 0 16,8 0-1-16,-5 0 0 0,5 1-26 0,3 2-5 16,0-3 0-16,3 3-1 0,5-3-3 0,-5 0 0 15,8 0 0-15,0-3 0 0,-4 0-8 0,4-1 8 16,0-2-8-16,3 0 8 0,4-4-8 0,4 0 8 15,-4-2-8-15,7-1 8 0,-3-3-8 0,-1-3 0 16,1-1 0-16,-1-2 0 16,1 0-154-16,3-4-23 0,-3 0-5 0</inkml:trace>
  <inkml:trace contextRef="#ctx0" brushRef="#br0" timeOffset="5353">8208 611 1324 0,'-4'-6'118'0,"1"0"-94"15,-1 2-24-15,1-2 0 0,-5 6 160 0,8 0 28 16,-3-6 6-16,3 6 1 0,0 0-115 0,0 0-24 16,-7 6-4-16,3-3 0 0,-3 4 8 0,3 2 3 0,-3 4 0 0,0 3 0 15,0 3-13-15,3 0-2 0,-7 7-1 0,4 3 0 16,0 0-13-16,-4 3-2 0,4 0-1 0,-4 0 0 16,0 3-10-16,0-3-1 0,1 0-1 0,-8 3 0 15,7-3-8-15,-7 0-2 0,3-3 0 0,1 3 0 16,0-3-9-16,-1 0 8 0,1-4-8 0,3 1 8 15,-3-4-8-15,-1 1 8 0,4-1-8 0,1-3 8 16,-1 1-8-16,0-4 0 0,4-7-10 0,0 1 10 31,3-4-105-31,-3 1-15 0,7-7-4 0,-4 3 0 0,-3-6-80 0,0-4-17 16,3-2-3-16</inkml:trace>
  <inkml:trace contextRef="#ctx0" brushRef="#br0" timeOffset="5557">7635 1063 1872 0,'0'0'83'0,"0"0"17"0,0 0-80 0,0 0-20 16,0 0 0-16,0 0 0 0,0 0 43 0,0 0 5 16,0 0 0-16,0 0 1 0,4-3-8 0,7-1-1 15,0 4-1-15,3 0 0 0,0 0-9 0,4 0-2 16,0 0 0-16,0 0 0 0,0 0-6 0,8-3-2 16,3 3 0-16,-1-3 0 0,5 0-11 0,-1 0-9 15,1-1 12-15,3-2-12 0,-4 0 12 0,4-1-4 16,0-6 0-16,0 4-8 15,7-4-88-15,-3 0-24 0,-1-3-4 0,5 0-527 16,-1 0-105-16</inkml:trace>
  <inkml:trace contextRef="#ctx0" brushRef="#br0" timeOffset="6174">8597 407 1670 0,'0'0'74'0,"-7"-4"15"0,-4 4-71 0,-3 0-18 0,3 4 0 0,0-1 0 16,-3 3 132-16,3 1 22 0,0 2 5 0,0 1 1 15,0 3-121-15,1 6-24 0,-5-3-5 0,4 6-1 16,-3 4 18-16,0-1 3 0,-1 4 1 0,1 0 0 16,3 0 21-16,0 0 5 0,-3 3 1 0,3 3 0 15,0 0-5-15,0 0-1 0,-3 4 0 0,0-1 0 16,-4-3-22-16,3 1-5 0,4-1-1 0,-3 3 0 16,-4-3-9-16,3 4-3 0,1-7 0 0,0 0 0 15,3-3-12-15,-4-1 9 0,5-2-9 0,2-3 8 16,-2-4-8-16,2-3 0 0,5 0 0 0,-1-3 8 0,1-7-8 0,3 0 8 15,0-6-8-15,0 0 8 0,0 0-8 0,7-6-11 16,0 0 3-16,4-7 0 16,3 0-23-16,1-3-4 0,-1-3-1 0,4 0 0 15,0-7-12-15,4 3-4 0,-1 1 0 0,1 3 0 16,-8 0 16-16,1 3 2 0,-1 3 1 0,1 3 0 0,-8 1 33 0,0 2-8 16,0 4 8-16,0 0 0 0,-7 3 0 0,0 0 0 15,0 0 0-15,0 0 0 0,0 0 0 0,0 13 0 16,0-4 0-16,4 4-10 0,0 3 10 0,-4 0 0 15,0 0 0-15,3-3 8 0,4 0 4 0,1 3 2 16,-1-4 0-16,0 1 0 0,7 3-3 0,-3-3-1 16,0 0 0-16,3 0 0 0,1-7-10 0,-1 4 12 15,1-4-12-15,3 4 12 0,-4-10-4 0,4 0-8 0,0 0 12 16,0-3-4-16,-4-4 1 0,4 1 0 0,0-4 0 0,0-3 0 16,0-3-9-16,-3 0 10 0,-4-3-10 0,3-3 10 15,0-1-10-15,-6 1-17 0,-1 3 4 0,-4-1 1 16,1 1-7-16,-4 6-1 0,-4 4 0 0,1-1 0 15,-4 7 20-15,-1 0-8 0,-2 3 8 0,-1 3 0 16,-4 0 0-16,1 4 11 0,0-1 0 0,-4 7 0 16,0 0 21-16,3 6 4 0,1 0 0 0,-4 3 1 15,3-2-37-15,5-4 0 0,2 3 0 0,1 3-12 16,4-6 12-16,3 4 8 0,0-1-8 0,3-3 11 16,8-3-11-16,-4-1 12 0,8 1-12 0,-5-3 12 15,8-4-12-15,-3 1 0 0,3-7 9 0,3 3-9 16,1-6-12-16,0 3-8 0,-1-4 0 0,4 1-783 15,-3-3-156-15</inkml:trace>
  <inkml:trace contextRef="#ctx0" brushRef="#br0" timeOffset="6891">9062 1197 2372 0,'0'0'52'0,"-8"3"12"0,1 4 1 0,0-1 1 0,0 1-53 0,3 2-13 16,4-2 0-16,0-1 0 0,4 0 35 0,-1 1 4 0,1 3 1 0,3-7 0 16,0 3-20-16,4-3-4 0,0-3-1 0,0 0 0 15,3 0 21-15,1-3 4 0,-1-3 0 0,0-1 1 16,8-2-26-16,-4-4-6 0,4-6-1 0,7-1 0 15,-1 1-8-15,1-6 0 0,7-4 0 0,-3 3 0 16,-1-6 0-16,0 3 0 0,1-3 0 0,-4-3 0 31,-4-3-27-31,0-1-7 0,-3-2-2 0,-4-4 0 16,0 0 0-16,-4 3-1 0,0 4 0 0,1 3 0 0,-8 3-7 0,0 3-2 16,-3 7 0-16,-1 2 0 0,-3 4 46 0,0 4 0 0,-3 2 0 0,-1 4 0 15,1 2 15-15,-8 1-4 0,4 6-1 0,-4 1 0 16,0-1 27-16,-3 6 6 0,-1 1 1 0,1 3 0 15,-1 3-22-15,1 3-4 0,-4 3-1 0,4 4 0 16,-1-4 21-16,8 7 4 0,-7 0 1 0,-1 3 0 0,4 7-19 16,1-1-4-16,-1-3-1 0,-4 4 0 0,1-1 4 0,0-3 1 15,3 4 0-15,0-4 0 0,0 3-10 0,4-3-2 16,-4-3 0-16,8 0 0 0,-5-6-3 0,5 0-1 16,-4-1 0-16,3-2 0 0,4-7-8 0,0 3 8 15,0-6-8-15,0 0 8 0,4-4-8 0,-4 1 0 16,0-10 9-16,0 0-9 0,10 3-15 0,-2-3-7 15,2 0-2-15,5-6 0 16,-1-7-75-16,1 3-15 0,6-9-3 0,-6 0-1 16,-5 3-54-16,5-7-10 0,6 1-2 0,1-1-1 15,-4-2 46-15,4 2 10 0,-4-2 1 0,0 6 1 16,-4-1 44-16,-3 4 9 0,0 7 2 0,-4-1 0 0,-4 4 115 0,-3 6 23 16,0 0 5-16,0 0 1 0,0 0 62 0,0 0 13 0,0 0 2 0,0 0 1 15,0 0-46-15,0 6-10 0,-7 4-2 0,4 3 0 16,-1-1-31-16,-3 1-6 0,0 6-2 0,-1 1 0 15,1 2-3-15,0-3-1 0,0-3 0 0,0 3 0 16,-1 1-12-16,1-1-2 0,0 3-1 0,0-2 0 16,3-1-21-16,-3 0-4 0,0-6-1 0,3 3 0 15,1-3-8-15,3-4 0 0,-4 1 9 0,8-4-9 16,3 1 0-16,0-7-10 0,-7 0 1 0,7 0 0 31,0-7-171-31,4 1-35 0,-4-4-6 0,4-3-2 0</inkml:trace>
  <inkml:trace contextRef="#ctx0" brushRef="#br0" timeOffset="7065">9782 845 2325 0,'0'0'103'0,"0"0"21"0,-4 3-99 0,-3 4-25 16,4-4 0-16,3-3 0 0,-4 6 0 0,4-6 0 15,0 0 0-15,-4 7 0 0,1-1 0 0,3-6 0 16,0 0 0-16,0 0 0 0,0 0-12 0,0 0 12 15,-4 10-10-15,4-10 10 16,0 0-120-16,0 0-17 0,0 0-4 0</inkml:trace>
  <inkml:trace contextRef="#ctx0" brushRef="#br0" timeOffset="7928">9778 1034 1800 0,'-7'19'80'0,"4"-9"16"0,-1-4-77 0,0 4-19 0,1 3 0 0,-1-1 0 15,-3 1 32-15,3 3 2 0,1 3 1 0,-4 1 0 16,3-4 36-16,0 3 7 0,-3 3 2 0,3-3 0 16,-3 4 13-16,4-1 3 0,-5 1 1 0,5-1 0 15,-8 1-33-15,4-4-6 0,3 0-2 0,-3 0 0 16,3-3-29-16,1-3-7 0,-1-3 0 0,4 2-1 16,-3-5-9-16,3-7-2 0,0 0 0 0,0 0 0 15,0 0 0-15,0 0-8 0,0 0 12 0,0 0-4 16,10-3 0-16,-2-7 0 0,-1 0 0 0,0-6 0 15,4-3-29-15,-4-3-7 16,7-4 0-16,-3-3-1 0,4 1-36 0,-1-1-7 0,1-3-2 0,3 3 0 16,-4 3 30-16,4 1 5 0,-4 2 2 15,8 4 0-15,0 0 29 0,-4 6 8 0,3 0 0 0,-6 7 0 0,3-4 0 16,-8 4 0-16,1-1-9 0,0 7 9 0,-4-3 9 0,4 6 6 16,-7 4 1-16,-4-7 0 0,0 0 11 0,3 9 2 15,-3 4 1-15,0 0 0 0,-7 3 9 0,3 0 1 16,-3 0 1-16,0 0 0 0,-4 0-17 0,4 0-3 15,-4 0-1-15,0 0 0 0,4 0-4 0,0 0 0 16,0 3-1-16,0-3 0 0,-1 4-15 0,5-4 9 16,-4-4-9-16,3 1 8 0,4-3-8 0,0-10 8 15,0 0-8-15,0 0 8 0,0 0-8 0,0 0 10 16,0 0-10-16,0 0 10 0,11 0-10 0,0 0 12 16,-1-7-12-16,1 1 12 0,0-4-12 0,3 1 0 15,1-4-12-15,-1 0 12 16,1-3-34-16,-1-3 1 0,4 0 0 0,0-4 0 15,4 1 5-15,-4-1 2 0,0 1 0 0,0 0 0 0,-4 2 8 0,0 8 2 0,-3-1 0 0,0 0 0 16,0 7 16-16,-4-1-8 0,-7 7 8 0,0 0 0 16,0 0-11-16,0 0 11 0,0 0-10 0,4 10 10 15,-4-1 0-15,0 1 0 0,-4 0 11 0,4 6-3 16,-7 0 0-16,7 3 0 0,-4-3 0 0,1 0 0 16,-1-3 10-16,0 3 2 0,1 0 1 0,3-4 0 15,0 5-10-15,-4-5-3 0,4-2 0 0,4 3 0 16,-4-4-8-16,0 1 0 0,0-10-10 0,3 10 10 15,-3-10 0-15,0 0 0 0,0 0 0 0,8 3 0 16,-8-3 8-16,10 3-8 0,1-6 0 0,0 3 0 16,0-10-44-16,0 4-13 0,3-4-3 0,4 4 0 15,-3-10-134-15,-1 0-27 0,4-4-6 0,-4 1-1 16,1-3-34-16,3-4-7 0,-4 4-2 0,4-4 0 16,-3 4 127-16,-1-4 26 0,0 7 5 0,1 3 1 0,-8 3 308 0,4 4 61 15,-8-1 13-15,1 4 2 0,-4 6-76 0,0 0-15 16,0 0-3-16,0 0-1 0,-7 9-58 0,0 1-12 15,-1-1-3-15,-2 4 0 0,-1 3-28 0,0 0-5 16,4 0-2-16,-4 3 0 0,0 1-13 0,0-1-4 16,4-3 0-16,0 3 0 0,0-3-17 0,0 0-4 15,3-3-1-15,0 3 0 0,1-3-12 0,-1 0-2 16,1-4-1-16,3 1 0 0,0-10-15 0,0 0 11 16,0 6-11-16,0 1 10 0,0-7-10 0,0 0 0 0,0 0 0 15,0 0 0 1,0 0-24-16,0 0-9 0,0 0-3 0,0 0 0 15,0 0-147-15,7-4-29 0,4-5-7 0,-8-1-812 0</inkml:trace>
  <inkml:trace contextRef="#ctx0" brushRef="#br0" timeOffset="8059">10445 781 1094 0,'0'0'97'0,"0"0"-77"0,0 0-20 0,0-6 0 15,0 6 128-15,0 0 21 0,7-3 5 0,-7 3 1 16,0 0-124-16,3-7-31 0,1 1 0 0,3 2 0 15,-7 4-63 1,4-6-18-16,3 3-4 0</inkml:trace>
  <inkml:trace contextRef="#ctx0" brushRef="#br0" timeOffset="8396">10909 448 1555 0,'0'0'68'0,"0"0"16"0,0 0-68 0,0 0-16 16,0 0 0-16,0 0 0 0,0 0 124 0,0 0 20 16,0 0 5-16,0 13 1 0,-3 0-81 0,-1 3-16 15,-3 3-3-15,0 0-1 0,-1 4 35 0,1-1 6 16,-4 7 2-16,4-4 0 0,-4 1-32 0,4 3-5 16,-7 0-2-16,3 3 0 0,0 0-18 0,4 0-4 15,-4 0-1-15,0 0 0 0,4-3-9 0,0 3-1 16,0-4-1-16,-4 4 0 0,4-3-5 0,0 3-1 15,-1 0 0-15,1-3 0 0,0 0-13 0,0 0 8 0,0-4-8 0,-1-2 0 16,1-4 12-16,0 0-4 0,0 0-8 0,-1-3 12 16,5 0-12-16,-4-3 0 0,3 0 0 0,-3-3 0 15,-4-4 10-15,4-3-10 0,3 0 10 0,4-3-10 32,-7-3-18-32,0 3-10 0,0-6-1 0,-1-4-1 15,5 1-128-15,-1-7-26 0,4 3-4 0,0-6-577 0,0-1-115 0</inkml:trace>
  <inkml:trace contextRef="#ctx0" brushRef="#br0" timeOffset="8549">10553 1008 1324 0,'0'0'118'16,"0"0"-94"-16,0 0-24 0,0 0 0 15,7-6 151-15,-7 6 25 0,0 0 6 0,3-3 1 16,8 0-71-16,-4-1-15 0,4 4-2 0,4-3-1 16,3 3-22-16,0 0-4 0,0-3 0 0,3 3-1 0,1 0-19 0,3 0-4 15,-3-3-1-15,-1 0 0 0,1-1-43 0,0 4 0 16,-4-3 0-16,0 0-804 15,0 0-159-15</inkml:trace>
  <inkml:trace contextRef="#ctx0" brushRef="#br0" timeOffset="10630">11547 1092 1609 0,'-11'-13'35'0,"11"13"7"0,0 0 2 0,0 0 2 0,0-10-37 0,0 4-9 15,0 3 0-15,0 3 0 0,7-7 20 0,-7 7 1 16,-4-6 1-16,4-1 0 0,0 7 32 0,0 0 6 16,-7-6 2-16,4 0 0 0,-5 2 34 0,5-2 6 15,3 6 2-15,-7-3 0 0,-4 0-39 0,0 3-7 16,4 3-2-16,0-3 0 0,-8 0-27 0,4 0-5 15,1 3-2-15,-5 3 0 0,4 1 0 0,-3 2 0 0,-4 4 0 16,0 0 0-16,0 3 5 0,0 0 1 0,-4 0 0 16,4 3 0-16,-3 4-20 0,3-1-8 0,-4 0 0 0,4-2 8 15,0-1-8-15,0 0 0 0,4-3 0 0,-1 0 0 16,8 3 0-16,0-6 0 0,0 0 0 0,3 0 0 16,4-7 0-16,0-6 0 0,7 10 0 0,0-7 8 15,4 0-8-15,0-3 12 0,7-3-12 0,0 0 12 16,4-7-12-16,-1 1 8 0,1-4-8 0,3 0 8 15,4-3-8-15,-4 3 0 0,0 0 0 0,4-3 0 16,-4-3 0-16,1 3 0 0,-1-3-12 0,-4 3 12 16,5 0-17-16,-1 0 4 0,-7 3 1 0,0-3 0 15,-4 0 4-15,-3 0 8 0,3 3-13 0,-6-3 5 16,-5 7-12-16,4-1-1 0,-3 4-1 0,0-1 0 16,-12 4 9-16,8 3 1 0,0 0 1 0,0 0 0 15,-10 3 11-15,-5 0 0 0,1 4 0 0,3 2 0 0,0 1 0 16,0 3 9-16,-3 3-9 0,3 0 0 0,0 0 18 15,1 3-3-15,-1 0-1 0,4-3 0 0,-1 3-1 0,5-3 0 16,-1 0 0-16,1 0 0 0,3 1-5 0,0-5-8 16,7 1 11-16,-4-3-11 0,1-1 15 0,3-2-4 15,4-1-1-15,-4 1 0 0,0-1-10 0,4-3 12 16,4-6-12-16,-1 0 12 0,0 0-4 0,4-4 0 16,0 1 0-16,4-4 0 0,-4 1-8 0,0-4 10 15,0 3-10-15,4-6 10 0,10 0-10 0,-7 0 0 16,-3-6 0-16,0-1 0 0,-1 4 0 0,1-3 12 15,-4 2-12-15,0 1 12 0,-7-3-12 0,3 3 0 0,0 3-12 16,-3 3 12-16,-7 0 0 0,3 7 0 0,0-1 0 16,-7 7 0-16,0 0-12 0,0 0 12 0,0 0-10 15,0 0 10-15,-3 10-12 0,-5-1 12 0,1 4-13 0,-4 0 5 16,8 0 8-16,-8 3 0 0,-3 3 0 0,-1 0 0 16,4 4 0-16,-3-4 0 0,0 0 0 0,-1 0 0 15,4-3 0-15,4 0 9 0,0-3-9 0,0 0 10 16,-4-3-10-16,7-4 12 0,4 4-12 0,0-10 12 15,0 0-4-15,0 0-8 0,8 3 12 0,-1-3-4 16,-7 0 14-16,7-7 2 0,7 4 1 0,-3-6 0 16,7 2-25-16,-7-3-17 0,3 1 2 0,1-4 1 15,3 0 14-15,0-3 0 0,-4 0 0 0,1 0 0 16,3-3-9-16,-4 3 1 0,0 3 0 0,1-3 0 16,-1 7 8-16,-3-1-13 0,-4 0 5 0,0 4 8 15,-3 3-11-15,0 0 11 0,3 3-8 0,-7 0 8 16,0 0-9-16,0 0 9 0,0 0-10 0,0 0 10 0,0 9-8 15,-4 4 8-15,1 0 0 0,3 0-9 0,0 3 9 0,0 0 0 16,0 0 0-16,-4 0 0 0,8-4 0 16,-4 4 0-16,0 0 0 0,3 0 0 0,4-3 0 0,-3 0 0 15,3-3 0-15,-3-1 0 0,7 1 0 0,-4-4 0 16,4 1 0-16,-1-1 0 0,1-3 0 0,4-3 0 16,6-3 0-16,1 0 8 0,-4 0-17 0,7-7-3 15,8 4-1-15,-1-4 0 16,0 1-52-16,1-4-11 0,-1 0-1 0,1 0-1 15,6-3-40-15,-6-3-8 0,-5-4-2 0,5 1 0 16,3 0 48-16,-7-4 8 0,-8 7 3 0,1-4 0 0,3 1 47 0,-10 0 10 16,-1 2 1-16,-10 4 1 0,-1 4 10 0,-3-1 11 15,0 6-3-15,-3 1 0 0,-8 3 23 0,0 3 4 0,0 0 1 0,-7 6 0 16,-3 1 24-16,-1 2 6 0,8 1 1 0,-5 3 0 16,-2-1-12-16,-1 4-3 0,4 0 0 0,0 0 0 15,4 4-14-15,-1-1-3 0,1 0-1 0,3 0 0 16,4-3 2-16,0-3 0 0,0 0 0 0,-1 0 0 15,8-1-11-15,0-2-1 0,0 0-1 0,0-10 0 16,0 0-11-16,8 3-1 0,-1 3-1 0,4-3 0 16,-11-3 3-16,14-3 1 0,4-6 0 0,-4-1 0 15,1 0-14-15,-1 1 0 0,11-4 0 0,-3 0 0 16,0-3-19-16,3 0 0 0,0-3 0 0,8 0 0 16,-1-7-19-16,0-3-4 0,-3-3-1 0,7-3 0 15,4-3-17-15,-1-7-3 16,-3-3-1-16,-3-6 0 0,6-7-24 0,-6 3-6 15,3 0-1-15,-4-2 0 0,-3 2 34 0,4 7 6 0,-8 0 2 16,0 6 0-16,-11 6 44 0,4 10 9 0,-7 4 0 0,-4 9 0 0,-7 0 23 16,0 6 1-16,-3 4 1 0,-8 3 0 0,0 3 27 0,0 3 6 15,-7 6 1-15,0 1 0 0,-3 3 3 0,3 6 1 16,-4 0 0-16,1 7 0 0,3 3-4 0,-4 0-1 16,4-1 0-16,0 4 0 0,0 7-17 0,0-1-3 15,0 7-1-15,-4-3 0 0,4-1 1 0,4 4 0 16,-1 0 0-16,-3 0 0 0,0 0-6 0,0-4-2 15,8-2 0-15,-5-1 0 0,4 0-13 0,1-6-2 16,2 0-1-16,5 0 0 0,-1-3-1 0,-3 3 0 16,-4-3 0-16,8-3 0 0,6-7-13 0,-6 0 0 0,-8-3 0 0,7 0-10 15,11-3-1-15,-3 0 0 0,-8-7 0 0,1 1 0 32,3-7-185-32,0 0-38 0,0 0-7 0,7-4-2 0</inkml:trace>
  <inkml:trace contextRef="#ctx0" brushRef="#br0" timeOffset="11101">13524 976 1267 0,'0'0'112'0,"0"0"-89"16,0 0-23-16,0 0 0 0,0 0 196 0,0 0 34 16,-7 0 7-16,-1 4 2 0,8-4-147 0,-7 3-28 0,0 3-7 0,0-3-1 15,3 4 8-15,-3 2 2 0,0-2 0 0,-4 2 0 16,4 1-4-16,0 0-1 0,-1-1 0 0,1 1 0 16,0 3-14-16,-4-4-3 0,4 4-1 0,0 0 0 15,0-4-33-15,-1 4-10 0,1 0 0 0,4 0 0 16,-5-4 0-16,1 4 0 0,4-6 0 0,-1 2 0 15,4-9 0-15,0 0 0 0,0 0 0 0,0 0 0 32,0 0-24-32,0 0-8 0,0 0-1 0,0 0-1 15,7-3-146-15,0-3-30 0,1-4-6 0,-1 0 0 0</inkml:trace>
  <inkml:trace contextRef="#ctx0" brushRef="#br0" timeOffset="11281">13610 605 2379 0,'0'0'52'0,"0"0"12"15,0 0 1-15,0 0 2 0,-3 0-54 0,3 0-13 0,0 0 0 0,0 0 0 0,0 0 0 0,0 0 0 16,0 0 0-16,0 0 0 0,0 0 0 0,0 0 0 16,0 0 0-16,0 0 0 0,0 6-10 0,0-6 2 15,3 10 0-15,-3-10-691 16,8 10-137-16</inkml:trace>
  <inkml:trace contextRef="#ctx0" brushRef="#br0" timeOffset="12523">13711 928 1710 0,'0'0'37'0,"-7"7"8"0,3-1 2 0,-3 4 1 0,0-1-38 0,0 4-10 0,-4 0 0 0,4 0 0 16,0 3 79-16,-4-3 13 0,4-1 4 0,-1 8 0 15,1-4-7-15,4 0-1 0,-8-4 0 0,7 4 0 16,-3 4 7-16,3-1 1 0,-3-3 0 0,4 0 0 16,3 0-56-16,-4 0-10 0,0-3-2 0,4 3-1 15,0-3-12-15,0-1-3 0,0-12 0 0,0 0 0 16,-3 7-4-16,3-7-8 0,0 0 11 0,0 0-11 16,0 0 14-16,0 0-4 0,7-3-1 0,0-4 0 15,0-2 7-15,4-1 0 0,-4-3 1 0,4-3 0 16,0-3-17-16,3 0-9 0,1-4 1 0,3 4 0 15,0 0-19-15,0-4-3 0,3 1-1 0,1 3 0 0,3 0 17 0,-3 3 3 16,-4 0 1-16,0 3 0 0,3 0 10 0,-6 3 0 16,-1 1-9-16,4 6 9 0,-7-1 0 0,0 4 0 15,-4 0 0-15,0 0 0 0,-7 0-10 0,0 0 10 16,0 0-13-16,0 10 5 0,0 3 8 16,0-4 11-16,-3 1-3 0,-1 3 0 0,0 3 2 0,-3 0 0 15,-4 0 0-15,4 3 0 0,-4 0 18 0,4 0 3 16,0 1 1-16,0-1 0 0,3 0-19 0,1-3-3 15,-5 3-1-15,8-3 0 0,0 0 3 0,0 0 0 16,0-3 0-16,-3-3 0 0,3 3-3 0,3-7 0 16,1 0 0-16,0 4 0 0,-4-7-9 0,0-3 10 15,0 0-10-15,7 0 10 0,4 0-10 0,-1-3 0 16,5-3 0-16,-1-1 0 0,1 1 0 0,3-1 13 16,-4-2-3-16,0 2-1 0,4-2-9 0,-3-4-14 0,3-3 3 0,0 0 1 31,-4-7-18-31,1 1-3 0,-1 0-1 0,4-4 0 15,-3-3-15-15,-1 7-3 0,-3-4-1 0,3 1 0 16,1 2-5-16,-1 1 0 0,0-1-1 0,-3 7 0 0,0 7 31 0,-4-4 6 0,4 3 2 0,-7 1 0 16,-1 2 4-16,-3 7 1 0,0 0 0 0,0 0 0 15,0 0 13-15,0 0 16 0,-3 13-3 0,-1 0-1 16,-3-3 8-16,0 2 0 0,-1 4 1 0,1 0 0 16,0 4 18-16,0-1 3 0,0-3 1 0,3 3 0 15,0 0-15-15,1 4-2 0,3-7-1 0,0 3 0 16,-4-3 11-16,4 0 3 0,4-3 0 0,-4 3 0 15,0-4-31-15,3 1-8 0,1-6 0 0,0 2 0 16,-4-2 9-16,0-7 1 0,10 3 0 0,-10-3 0 0,4 3-2 0,7-3-8 16,-4-3 12-16,4 3-4 0,0-3-8 15,-4 3 10-15,4-7-10 0,-1 1 10 0,1 3-10 0,0-7 0 16,0 0 0-16,3-2 8 0,-3-1-8 0,7-3-14 16,-4 0 3-16,-3 0 1 0,4-3-3 0,-1-4-1 15,0-2 0-15,-3-4 0 16,4 3-27-16,-1 1-6 0,0-4-1 0,-3 6 0 0,-4 1 32 0,4 0 7 15,-4 6 1-15,1 3 0 0,-1 3-3 0,-4 1 0 16,1 2 0-16,-4 7 0 0,0 0 11 0,0 0 0 16,0-3-9-16,0 3 9 0,0 0 0 0,0 0 0 15,0 0 0-15,0 0 0 0,0 0 0 0,0 0 0 16,4 6 0-16,3 4 8 0,-7-10-8 0,7 6 12 0,4 1-12 16,-4-1 12-16,4-3-12 0,0 4 12 0,0-4-12 0,3-3 12 15,-3 3-12-15,3-3 0 0,1 0 9 0,-5-3-9 16,5 3 0-16,-1-3 9 0,1-4-9 0,-5 7 0 15,1-3 9-15,0 0-9 0,-4 0 0 0,4-4 9 16,-4 7-9-16,0-6 0 0,-3 3 0 0,-4 3 8 16,0 0-8-16,0 0 0 0,0 0 0 0,0 0 8 15,0 0-8-15,0 0 0 0,-7 6 0 0,-4-3 0 16,0 7-10-16,0 0 10 0,1-1 0 0,-1 4-9 16,-4 0 9-16,1 3 0 0,0 0 0 0,-1 0 0 15,1 0 0-15,-4 0 8 0,3 0-8 0,1 0 0 16,3 0 10-16,-3 3-2 0,3 0-8 0,0 0 12 15,0 1 3-15,4-4 0 0,0 0 0 0,0 3 0 0,3-3 4 16,4-3 1-16,0-1 0 0,4-2 0 16,-4 0-20-16,7-1 0 0,0-2 0 0,0-1-9 0,1 0 17 0,2-2 3 15,1-8 1-15,4 1 0 0,-1 3-12 0,0-3 0 16,1-3 9-16,3-4-9 0,0-3 0 0,3 0 0 16,-3 1 0-16,0-4 8 0,0-4-8 0,4 1-16 15,-8 0 4-15,8-3 0 16,-4-4-22-16,0-3-5 0,-7 0-1 0,3-3 0 15,1 4-6-15,-5-1-2 0,-2 0 0 0,-5 3 0 0,-3 1 29 0,0 2 6 16,0 7 1-16,-7 0 0 0,0 7 4 0,0-1 8 16,-4 7-13-16,-4 0 5 0,5-1-3 0,-5 4 0 15,4 4 0-15,-3-1 0 0,0 3 11 0,3-2 0 16,0 2 0-16,0 0-8 16,0-2-20-16,8 2-4 0,3-6-1 0,0 0 0 15,0 0-30-15,0 10-5 0,3-1-2 0,5-2-598 0,-1-1-120 0</inkml:trace>
  <inkml:trace contextRef="#ctx0" brushRef="#br0" timeOffset="12882">15418 298 345 0,'0'0'15'0,"0"0"4"15,0 0-19-15,0 0 0 0,-11 0 0 0,4 0 0 0,0 6 326 16,0 1 62-16,0-1 12 0,-4 4 2 16,4-1-302-16,-4 4-61 0,0 0-12 0,4 0-3 0,-4 3 48 0,4 0 10 15,-8 0 2-15,5 3 0 0,-1 3 9 0,-4 1 3 16,5-1 0-16,-5 7 0 0,-3 0-36 0,4-1-6 16,-4 4-2-16,3 4 0 0,-6-1-25 0,-1 0-6 15,4 0-1-15,-3 1 0 0,-1 2-1 0,4-6-1 16,0 0 0-16,0-3 0 0,3-4 6 0,1 1 2 15,0 0 0-15,3-7 0 0,4-3-26 0,-4 0 0 16,7 0 0-16,-3-7 0 0,3 4 0 0,-3-6 0 16,7-7 0-16,0 0 0 0,0 0 0 0,0 0 0 15,0 0 0-15,0 0 0 16,0 0-53-16,11-4-7 0,3-5 0 0,1 2-1 16,-4-2-143-16,3-4-28 0,4 0-5 0,4-3-2 0</inkml:trace>
  <inkml:trace contextRef="#ctx0" brushRef="#br0" timeOffset="13469">15353 749 1951 0,'0'0'86'0,"0"0"18"0,0 0-83 0,0 0-21 0,0 0 0 0,0 0 0 15,-7 6 51-15,0-2 5 0,0-1 2 0,0 7 0 16,-1-4 1-16,1 0 0 0,-7 4 0 0,3 0 0 16,0-1 0-16,-3 4 0 0,-1 0 0 0,-3 0 0 15,4-1-10-15,0 4-1 0,3-3-1 0,-4 0 0 16,-3 3-13-16,8-3-2 0,-5-4-1 0,1 4 0 15,3 0-11-15,0-3-1 0,4-1-1 0,0 1 0 16,-4-1-5-16,7-2-1 0,4-7 0 0,0 0 0 16,0 0-4-16,0 0 0 0,0 0-8 0,0 0 12 0,0 0-12 0,0 0 8 15,0 0-8-15,4 6 0 0,3-3 8 0,-3 4-8 16,-4-7 0-16,11 6 9 0,-4-3-9 0,4 1 0 16,-1-1 0-16,1 3 0 0,-11-6 0 0,11 7 0 15,0-1 0-15,3 4 0 0,-3-4 8 0,3 0-8 16,-3 4 8-16,4-4-8 0,-1 1 0 0,0-1 0 15,1 1 0-15,3-4 0 0,0 3 0 0,0 1 0 16,3 5 0-16,1-2 0 0,3-7 0 0,0-3 0 16,1 0 9-16,-1-6-9 0,7 3 0 0,1-4 8 15,-4-2-8-15,-1 2 0 0,1 1 0 0,4-7 0 16,-8 0 0-16,0 0-12 0,0 4-9 0,-3-4-3 0,-1-3 0 16,-3 0 0-1,-3 0-25-15,3 3-6 0,-7-6-1 0,-1 3 0 16,-2 0 24-16,-1 0 5 0,0 3 1 0,-7 0 0 0,0 1 15 0,0-11 11 0,-4-9-13 0,1 7 5 15,-4 9 8-15,-1 3-13 0,-2 3 5 0,-1 4 8 16,-4 3 0-16,-3 3 8 0,0 0 2 0,0 6 0 16,-3 4 14-16,-1 6 4 0,-3-4 0 0,3 4 0 15,-3 4-2-15,7-1 0 0,0 3 0 0,4-3 0 16,-4 1 6-16,3-1 0 0,8-3 1 0,0 0 0 16,0 3-9-16,3 0-3 0,4-6 0 0,4 0 0 15,3 3-5-15,-3-3 0 0,3-1-1 0,0 1 0 16,4 0-7-16,3-3 0 0,-3 2-8 0,7-2 12 15,-4 0-12-15,1-1 9 0,3 1-9 0,0 3 8 16,0 3 5-16,0-4 1 0,-4-2 0 0,4-4 0 16,-3-2-85-16,-1-1-17 0,4 0-3 0,0-3-793 15,-4-6-160-15</inkml:trace>
  <inkml:trace contextRef="#ctx0" brushRef="#br0" timeOffset="14317">16769 531 1335 0,'0'0'29'0,"0"0"7"0,0 0 0 0,0 0 2 0,7-6-30 0,0 3-8 0,-7 3 0 0,0 0 0 16,7-3 84-16,-7 3 16 0,0 0 4 0,8-4 0 15,-8 4-4-15,0 0 0 0,0 0 0 0,0 0 0 16,0 0-51-16,0 0-10 0,0 0-3 0,0 10 0 15,-4 0 22-15,0 2 4 0,1 4 1 0,-4 0 0 16,-1 0-18-16,1 7-3 0,-4 2-1 0,1 1 0 16,2 6-2-16,-6 6-1 0,0 1 0 0,-1-1 0 15,-3 4-19-15,0-4-4 0,0 1-1 0,0-4 0 16,4-3 5-16,-1 0 1 0,1 0 0 0,0-3 0 0,3-4-20 16,0-2 0-16,0-1 0 0,4-3 0 0,0-3 11 0,0 0-2 15,-1-3 0-15,8-13 0 0,0 0 11 0,0 0 3 16,0 0 0-16,0 0 0 15,0 0-60-15,0 0-12 0,8-9-3 0,-5 2 0 16,4-2-147-16,-3 2-29 0</inkml:trace>
  <inkml:trace contextRef="#ctx0" brushRef="#br0" timeOffset="14630">16275 717 1324 0,'0'0'118'0,"-3"0"-94"0,-4 0-24 0,3 0 0 15,0 6 109-15,4-6 18 0,0 0 3 0,0 0 1 16,-3 7-44-16,3-7-9 0,0 0-2 0,3 6 0 16,-3-6 0-16,4 7 0 0,3-1 0 0,0 0 0 15,1 1-6-15,2-4-2 0,1 0 0 0,4 1 0 16,3-4-19-16,0 3-4 0,0-3-1 0,7 0 0 15,0 0-25-15,4 3-6 0,3 10-1 0,4-13 0 16,-3-16-3-16,10 3-1 0,-3 0 0 0,6 13 0 16,1 10-8-16,-4-10 0 0,-3-20 0 0,0 4 0 15,-4 0 0-15,3 4-14 0,1-4 3 0,-4 3 1 16,4-3-150-16,-8 0-31 16,0-3-5-16,1-1-843 0</inkml:trace>
  <inkml:trace contextRef="#ctx0" brushRef="#br0" timeOffset="15318">17496 0 230 0,'0'0'20'0,"-7"0"-20"15,0 0 0-15,3 3 0 0,-6 0 359 0,2 4 67 16,1-1 14-16,-4 7 2 0,0 0-342 0,1 0-69 16,-1 3-14-16,0 0-2 0,0 3 44 0,0 0 9 15,1 0 1-15,-5 4 1 0,1 2 8 0,-1 4 2 16,1 0 0-16,0 3 0 0,-1-3-18 0,1 6-3 15,-4-3-1-15,0 3 0 0,7 4-16 0,-3-1-3 16,-4 0-1-16,3 1 0 0,-6-1-7 0,-1 1-2 0,4-1 0 16,-4 4 0-16,4-4-5 0,0 1 0 0,0-7-1 15,0 3 0-15,4-3-13 0,0-3-2 0,-1-1-8 0,1 1 12 16,3-6-12-16,0 2 9 0,4-6-9 0,0 4 8 16,3-4 1-16,0-6 0 0,4 0 0 0,-3-4 0 15,3-2-9-15,0-4 8 0,0-3-8 0,0 0 8 16,0 0 3-16,11 6 0 0,-4 1 0 0,7-7 0 15,-3-13-11-15,4-6 0 0,-1-1 0 0,0 1 0 16,4 0-20 0,0 0-7-16,0-7-1 0,4 1 0 0,3-1-28 0,-3 4-5 0,-8 2-2 15,1 4 0-15,-8 0 44 0,4 7 9 0,-4-4 2 0,4 13 0 16,-1 10 8-16,1 2 0 0,-7-5 0 0,3-1 0 16,0-3-28-16,-7 7-3 15,0-4-1-15,0 1 0 0,-3 6 32 0,3-1 0 0,-8 1 0 0,1 0 0 0,0 3 18 16,-4 0 10-16,4 0 1 0,0 3 1 0,0-3-10 0,-1 3-1 15,1 1-1-15,0-1 0 0,7-3 1 0,-4 3 0 16,4-3 0-16,4-3 0 0,-4 3 7 0,7-3 2 16,-3-1 0-16,3-2 0 0,4 0-16 0,-11-10-2 15,7-7-1-15,7 1 0 0,4-1-9 0,0 4 0 16,4-3 0-16,3-1 0 0,0 1 0 0,1 0 8 16,-1-1-8-16,4-2 8 0,-4-4-8 0,0 0 0 15,0-6 0-15,1 3-11 16,-5-3-15-16,1-1-3 0,-4-2-1 0,0 0 0 15,-7-1-2-15,3 1 0 0,-7 3 0 0,0 6 0 0,-7 13 32 0,0 0-9 16,0 0 9-16,-7-3 0 0,0-1-13 0,-4-2 2 16,4 3 1-16,-4 3 0 0,0 0 10 0,-3 0 0 15,3 6 0-15,-3-3 0 0,3 4 16 0,0 2-2 16,0 4 0-16,1-3 0 0,2 6 16 0,1 0 3 16,0 0 1-16,3 0 0 0,4 0-14 0,0-3-4 0,0-13 0 0,8 9 0 15,-1 7-8-15,0-3-8 0,7 0 12 0,-3-4-12 16,4 4 10-16,3-6-10 0,0-1 8 0,0 0-8 15,3 1 0-15,1-1 0 0,3 1 0 0,-3-7-884 16,3 0-174-16</inkml:trace>
  <inkml:trace contextRef="#ctx0" brushRef="#br0" timeOffset="41490">375 2535 1173 0,'-18'-6'52'0,"18"6"11"0,0 0-51 0,0 0-12 0,0 0 0 0,0 0 0 15,7-6 71-15,-7 6 11 0,4-4 2 0,-4 4 1 16,0-6 5-16,0 6 1 0,3-6 0 0,-3 6 0 15,0 0-16-15,0 0-3 0,0 0-1 0,0 0 0 16,0 0-16-16,0 0-3 0,0 0-1 0,0 0 0 16,0 0-17-16,0 0-3 0,-7 3-1 0,0 3 0 15,7-6-11-15,-4 7-3 0,-7-1 0 0,1 0 0 16,6 4-2-16,-3 0-1 0,-8 2 0 0,5-2 0 16,-5 0 2-16,4 6 0 0,-3-7 0 0,-4 4 0 15,-4 3 5-15,4 0 0 0,8 0 1 0,-8 3 0 16,-8 1-5-16,5-4-2 0,10 6 0 0,-7-3 0 15,-4 7 6-15,4-4 2 0,7 1 0 0,1-1 0 0,-1-3-11 16,0 4-3-16,4-1 0 0,3 7 0 0,8 0-8 0,-1-1 8 16,1-2-8-16,0-4 8 0,3-2-8 0,-4-1 0 15,5-3 0-15,-1 0 0 0,0 0 0 0,4-7 13 16,0 1-3-16,0-4-1 0,-4 1-9 0,11-1 8 16,7 4-8-16,-11-4 8 0,-14-6 0 0,18 4-8 15,18 2 12-15,-7-6-4 0,0 0-8 0,-11 0 0 16,0-10 0-16,0 1 0 0,4-1 16 0,-1-3-3 15,-3 4 0-15,4-4 0 0,7-3-13 0,-4 0 0 16,-4 0 0-16,5-3 0 0,2-1 0 0,-2 1-16 16,-1-6 1-16,-3 2 1 0,-4-2-6 0,0 2 0 15,7 1-1-15,-7-1 0 0,-4-2 6 0,4 2 2 0,0 1 0 16,-3 3 0-16,-8 0-1 0,4 3 0 0,-1 3 0 16,1 0 0-16,-7 0 14 0,-1 4 0 0,-6-1 0 0,3 4 10 15,7-4 3-15,-7 3 1 0,-7 1 0 0,3 3 0 16,4 3-5-16,0 0-1 0,-11-3 0 0,1 3 0 15,2 3 2-15,1 0 0 0,0 0 0 0,-4 4 0 16,0 2-2-16,1 4 0 0,-1 3 0 0,0 0 0 16,-7 0-8-16,7 7 8 0,11-1-8 0,-7 0 8 15,-7 1-8-15,3-4 12 0,7 3-12 0,1 1 12 16,-1-1-12-16,-3 1 8 0,3-4-8 0,4 0 8 16,4-3 10-16,-4 0 2 0,-4 0 0 0,4-3 0 15,15 0-20-15,-8-1 0 0,-7-5 0 0,3 2 0 16,-3-9 0-16,8 7 0 0,-1-4 0 0,-7-3 0 15,11 0 0-15,-1 0 0 0,1-3 0 0,0-4 0 0,-4 1 0 16,8-4 0-16,6-2 8 0,1-1-8 0,-8-3 9 16,4 0-1-16,0 0-8 0,0-3 12 0,0-1-12 15,-3-2-8-15,-5 0 8 0,1-1-13 16,4 1-11-16,-5-1-3 0,-6-5 0 0,3 5 0 16,0 1 16-16,-3-1 11 0,-4 1-13 0,-4 0 5 0,1 6 8 0,-1-4 0 15,1 4 0-15,-5 3 0 0,-2 1 0 0,2 2 0 16,1 0 0-16,-4 4 0 0,-7 0 0 0,0 2-12 15,4 1 12-15,-4 3-12 0,-4 0 12 0,4 0 0 16,4 3 0-16,0 1 0 0,-1-1 0 0,1 0 8 16,3-3-8-16,11 0 0 0,0 0 0 0,0 0 0 15,-11 3 0-15,11-3 0 0,0 0 0 0,11 0-10 16,-11 0 10-16,0 0-13 0,7 0 13 0,4 0 0 0,3 0 0 16,1 0 0-16,-1-3 0 0,4 0 0 0,7 0 11 15,-3-1-3-15,0-2-8 0,-4 3 0 0,7 0 0 0,0-4 0 16,-3 4 0-16,-1 0 0 0,1 0 0 0,-1-1-8 15,8 1 8-15,-3 0 0 0,-8 0 0 0,7 0 0 16,4-1 0-16,-4 1 0 0,-14 3 0 0,3 0 0 16,4 0 0-16,-4 3 0 0,-6-3 0 0,6 4 0 15,0-1 11-15,-3 0 1 0,-11-3 0 0,0 0 0 16,0 10-2-16,4-1 0 0,3 1 0 0,-7-1 0 16,-7 4 1-16,0 0 0 0,7 3 0 0,-4 3 0 15,-3 0 2-15,0 1 1 0,-1 2 0 0,1 1 0 16,7-1-3-16,-3 0-1 0,-12-2 0 0,8 5 0 15,7-2-2-15,0 2-8 0,-14-2 12 0,3-1-4 16,7 0-8-16,1-6 0 0,-5 7 0 0,-2-7 8 0,-1-3-8 16,4-1 0-16,3 1 9 0,-3-3-9 0,0-4 0 15,3 1 9-15,4-7-9 0,0 0 0 0,0 0 11 0,0 0-11 16,0 0 10-16,0-7-10 0,4-2 0 0,3-4 0 16,4 0 0-16,7-3 0 0,7-3 0 0,-4-4-13 15,-10-2 1-15,7-1 0 0,7-3-8 0,-3 4 0 16,-4-7-1-16,0 3 0 0,7 0 4 0,-3 4 1 15,-4-1 0-15,0 4 0 0,0-1 16 0,0 7-8 16,-4 0 8-16,-3 6 0 0,0 1-9 0,0 2 9 16,-4 1 0-16,0 3-9 0,-7 3 9 0,0 0 0 0,0 0 0 15,0 0 0-15,4 13 0 0,-4-4 12 16,0 4-4-16,-4 3 0 0,0 0 2 0,-3 0 1 0,0 0 0 16,3 3 0-16,1 1 0 0,-4 2 0 0,-1-3 0 0,5 0 0 15,-1 1-3-15,-3-4 0 0,3 0 0 0,-3 0 0 16,4-4-8-16,-1 1 10 0,4-3-10 0,-4-1 10 15,1-2-10-15,3-7 0 0,0 0 0 0,0 0 0 16,0 0 0-16,0 0 8 0,0 0 0 0,11 3 0 16,-1-6-8-16,1 0 0 0,0-7 0 0,0 0 0 15,3-2 0-15,1 2 0 0,-1-6 0 0,-3 0 0 16,3-3-19-16,1 3 4 0,-1 0 1 0,1-3 0 16,-1 3-1-16,4 3 0 0,-7 0 0 0,3 0 0 15,-3 4 5-15,0-1 1 0,0 4 0 0,-1 2 0 16,-2 4 9-16,-1 4-8 0,0-4 8 0,-3 6-8 15,-1 4 8-15,1-1 0 0,-4 4 0 0,3 0 0 16,-3 0 0-16,4 6 9 0,0-3-1 0,-1 3-8 0,1-3 11 16,-4-3-11-16,3 3 10 0,1-3-10 0,3 3 10 15,-3-4-10-15,3-2 10 0,0 0-10 0,-3-1 9 0,3-2-9 16,-3-1 8-16,3 0-8 0,0-2 8 0,4-1-8 16,-4-3 8-16,0-3-8 0,8-1 8 0,-1 1-8 15,0-3 8-15,-3-4-8 0,7 1 0 0,-3-1 0 16,3 0 0-16,-4-2 0 0,4-4 0 0,0 0 0 15,0 0-12-15,0-7 12 0,-3 1-14 0,-1-1 5 16,0 1 1-16,1 0 0 16,-1-4-17-16,1 0-3 0,-1 4-1 0,-3-1 0 0,0 4 13 0,-1 6 4 15,1 1 0-15,-4 2 0 0,-3 0 12 0,0 4 0 16,-4 6 0-16,0 0 0 0,0 0 0 0,0 0 0 0,-4 13 9 0,0 0-9 16,-3 6 18-16,0 3-2 0,0 4-1 0,-4-1 0 15,-3 8 9-15,3-1 1 0,0 6 1 0,-3 4 0 16,-1-1-6-16,-3 4 0 0,0 3-1 0,4-3 0 15,-1 3-10-15,-3 0-1 0,0 0-8 0,0 3 12 16,0 4-12-16,0-1 0 0,0 0 8 0,-3 1-8 16,3-4 0-16,3-3 0 0,-3-3 0 0,4-7 0 15,3 1 0-15,0-7 9 0,0-3-9 0,4-4 8 16,-4-2-8-16,4-4 12 0,4-3-12 0,-1-3 12 16,-3-7-2-16,7-6 0 0,0 0 0 0,0 0 0 15,0 0-10-15,0 0 0 0,0-10 0 0,3-2 0 16,1-8-12-16,3-2-7 0,0-4-1 0,4-2-1 15,4-8-3-15,-5-5-1 0,1-4 0 0,4-6 0 16,3-1-12-16,0 1-3 0,0-3 0 0,3-1 0 0,1 4 31 0,3 0 9 16,-3-4 0-16,-1 1 0 0,1 3-9 15,3 0 9-15,0-1 0 0,-3 8-9 0,3-1 9 16,0 6 0-16,4 7 0 0,-4 4 0 0,1 2 0 0,-1 4 9 16,0 2-1-16,-7 7-8 0,0-3 15 0,-7 10-4 15,3-4-1-15,-3 4 0 0,-4 3-10 0,4 3 10 16,-11 0-10-16,0 0 10 0,0 0-10 0,4 9 10 15,-1 1-10-15,1 0 10 0,-4 2-2 0,-4 4 0 16,-3 1 0-16,0-1 0 0,0 0 0 0,-4 3-8 16,0 0 12-16,0 3-4 0,-3 1-8 0,-1-4 0 15,1 3 9-15,-4 1-9 0,4-1 11 0,-4 1-3 16,0-1 0-16,0 0 0 0,0-2-8 0,0-1 8 16,0 0-8-16,0-3 8 0,7-3-8 0,-4 0 8 0,5-1-8 0,-1-5 8 15,7-1-8-15,-3 1 0 0,0-4 0 0,7-3 8 16,0 0-8-16,0 0-9 0,0 0 9 0,0 0-13 15,3-7-6-15,1 1-1 0,7-4 0 0,0 1 0 16,-1-4 0-16,5 0-1 0,-1-3 0 0,8-3 0 16,-1 0-2-16,5-4 0 0,2 1 0 0,1 0 0 15,7 2-1-15,0-5-1 0,0-1 0 0,7 1 0 16,-3-1 15-16,-4 4 10 0,-4 2-12 0,-3 1 12 16,0 0-9-16,-4 6 9 0,1 0 0 0,-8 0-9 15,0 7 9-15,-4-4-8 0,-3 7 8 0,-4 0-8 16,-7 3 8-16,0 0 0 0,0 0 8 0,0 0-8 15,-4 10 16-15,-3 2 0 0,-4 1-1 0,1 3 0 16,-5 4 10-16,1-1 3 0,-1 0 0 0,1 7 0 16,0-7-10-16,-1 3-2 0,4 1 0 0,4-1 0 15,4 10 0-15,3-6-1 0,-4-4 0 0,4-6 0 0,0-3-15 0,-4-4 11 16,4-9-11-16,0 0 10 0,0 0 8 0,8 7 2 16,-8-7 0-16,10 6 0 0,1 1-12 0,0-4-8 15,3-3 12-15,4 0-12 0,-3-3 12 0,-1-1-12 16,1-5 12-16,3 2-12 0,0-2 0 0,0-1 0 15,0-3 0-15,-4-3 0 0,0 4 0 0,1-4-20 16,3 0 2-16,-4-4 1 0,4 4 1 0,-7-6 0 16,-4 0 0-16,4 2 0 15,-4-2-8-15,-3 6-2 0,-1-6 0 0,-3 6 0 0,0 0 14 0,-7 3 2 16,0 3 1-16,0 0 0 0,-4 1 9 0,0 2-8 16,0 4 8-16,1 0-8 0,-5 3 8 0,4 0 0 0,1 0 0 0,-1 3 8 15,4 0-8-15,-1 1 8 0,1-4-8 0,7 0 8 16,0 0 0-16,0 0 0 0,0 0 0 0,0 0 0 15,0 0 1-15,0 0 1 0,0 0 0 0,11 3 0 16,0 0 0-16,3-3 0 0,1 0 0 0,3 0 0 16,0 0-10-16,0-3 0 0,7 0 0 0,-4-1 8 15,-3 1-8-15,4 0 10 0,0-3-10 0,-4 2 10 16,3 1-10-16,-3 3 10 0,4 0-10 0,-4 0 10 16,0 0-2-16,0 3 0 0,-4 1 0 0,1 2 0 15,-4 0 2-15,3 4 0 0,-3 0 0 0,0 3 0 16,-1 3 1-16,1 0 0 0,-4 0 0 0,4 3 0 15,-4 0-1-15,1 0 0 0,-1 0 0 0,0 1 0 16,0-1 10-16,0 3 3 0,1-3 0 0,-1 7 0 16,-4-4-10-16,1 1-1 0,0-4-1 0,-1 0 0 15,-3 0-3-15,0 1 0 0,0-1 0 0,0-3 0 0,-3 0 4 0,-1 0 0 16,-3-3 0-16,0-1 0 0,-1 1-4 0,-2-3 0 16,-1 0 0-16,0-1 0 0,-3-2 0 0,3-1 0 15,-4 0 0-15,-3-6 0 0,4 4 0 0,0-8 0 16,-4 4 0-16,0-3 0 0,0-3-8 0,3-1 0 15,1 1 0-15,3-4 0 0,-4 1-20 0,5-4 4 16,-1 3 1-16,4-3 0 16,3 1-10-16,4-1-3 0,0-3 0 0,4 0 0 15,3 0-4-15,0 0-2 0,4-3 0 0,3-1 0 16,1 4 3-16,-1-3 1 0,4 0 0 0,0 0 0 0,4 0 13 0,-1 3 2 16,1 0 1-16,-4-4 0 15,7 1-14-15,-3 3-4 0,3 0 0 0,0 3 0 0,0 1 32 0,1-1 8 0,-1 3 1 16,0 1 0-16,-3-1 4 0,-1 4 1 0,-3 2 0 0,-3 1 0 15,3 0 0-15,-4 3 0 0,-3 0 0 0,0 3 0 16,0 0 0-16,-4 4 0 0,0 2 0 0,-7 4 0 16,4 0 2-16,-1 3 1 0,-3 0 0 0,0 0 0 15,0 0 2-15,0 3 0 0,-3 0 0 0,-1 1 0 16,0-1-3-16,1 0 0 0,-1 3 0 0,-3-2 0 16,3-1-4-16,1-3-2 0,-5 0 0 0,5 0 0 15,-4 0-10-15,3-3 10 0,4-1-10 0,-4-2 10 16,-6 0-10-16,2-1 10 0,5 1-10 0,-1-4 10 15,-3-3-10-15,7-3 0 0,0 0 9 0,0 0-9 16,0 0 0-16,0 0 0 0,0 0 0 0,0 0-12 16,0 0-21-16,0 0-5 0,-4-6-1 0,4-4 0 15,-3 1-29-15,6-1-5 0,-3-3-2 0,4 1 0 16,0-8-141-16,-1 1-29 0,4-6-6 0</inkml:trace>
  <inkml:trace contextRef="#ctx0" brushRef="#br0" timeOffset="41664">3577 2279 1324 0,'0'0'118'0,"0"0"-94"0,0 0-24 0,0 0 0 0,0 0 212 0,0 0 37 15,0 0 8-15,0 0 2 0,0 0-183 0,0 0-37 16,0 0-7-16,-8 4-2 0,8-4-14 0,0 0-2 16,-3 6-1-16,-1 0 0 0,4 1-13 0,0 2 0 0,0-9-12 15,4 7 12 1,-1-1-192-16,5 1-31 0,-1 2-6 0,7 1-603 0</inkml:trace>
  <inkml:trace contextRef="#ctx0" brushRef="#br0" timeOffset="42293">3994 2276 1094 0,'15'-9'48'0,"-8"5"11"0,4-2-47 0,-4 3-12 0,4 0 0 0,0-1 0 15,-4 4 251-15,-7 0 48 0,7-3 9 0,-7 3 3 16,0 0-171-16,7 7-35 0,-3 2-6 0,-1 7-2 16,5 7-27-16,-8-4-6 0,-8-6 0 0,1-1-1 15,-4 11-16-15,4 6-3 0,4 6-1 0,-1 3 0 0,-7-3-11 0,-7-3-1 16,-3 4-1-16,3-4 0 0,0 0-1 0,3 0 0 16,-3 3 0-16,4 0 0 0,3 0-10 0,0 4-3 15,0-4 0-15,0 0 0 0,4 0-8 0,0-3-8 16,0-6 12-16,0 0-12 0,-1-1 9 0,5-6-9 15,-4 1 0-15,3-4 9 0,0-4-9 0,4-5 10 16,-3 2-10-16,-1-2 10 0,1-4-10 0,3-3 10 16,-4 3-10-16,4-3 10 0,0 0-21 0,-7-6-4 15,0-1-1-15,-1-2 0 16,-2 2-24-16,2-5-4 0,1-1-2 0,-4-3 0 16,-3 0-14-16,3 0-2 0,-3-3-1 0,-1-1 0 15,1 1 25-15,0 0 5 0,-1 3 1 0,1 0 0 16,-4 3-1-16,3 4 0 0,1-4 0 0,3 3 0 0,0 1 51 0,4 2 10 0,0-2 3 15,3 5 0-15,1-2-7 0,3 6-2 0,0-6 0 0,7-4 0 16,4 10-6-16,0-6 0 0,-1 2-1 0,5-2 0 16,-1 0-6-16,4 2-1 0,0-2 0 0,4 0 0 15,-4-1 11-15,7 4 1 0,0 0 1 0,0 0 0 16,1 3-9-16,2-4-1 0,1 1-1 0,4 3 0 16,-5 0 4-16,5-3 1 0,-1 3 0 0,-3 0 0 15,-4 0-4-15,1 0-1 0,-5 0 0 0,1 3 0 16,-4 0-10-16,0 1 10 0,-7-1-10 0,-1 3 10 15,1 1-10-15,-4 2-11 0,1 1 3 0,-1 3 0 16,-4-7 30-16,-3 4 6 0,-3-1 2 0,3 4 0 16,-4-3-16-16,1 2-3 0,-1 1-1 0,0 0 0 15,-3 3-2-15,0 0 0 0,0-3 0 0,3 0 0 16,-3-1-8-16,3 1 0 0,-3 0 0 0,4-7 8 0,3 4-8 0,-8-4 0 16,5 1 0-16,3-7 8 0,0 0-24 0,0 0-4 15,0 0-2-15,0 0 0 16,0 0-134-16,0 0-28 0,0-7-4 0,-4-2-1032 15</inkml:trace>
  <inkml:trace contextRef="#ctx0" brushRef="#br0" timeOffset="42429">4347 2507 1789 0,'0'0'79'0,"0"0"17"0,0 0-77 0,0 0-19 16,0 0 0-16,0 0 0 15,0 0-139-15,0 0-31 0,0 0-6 0,0 0-2 0</inkml:trace>
  <inkml:trace contextRef="#ctx0" brushRef="#br0" timeOffset="43165">4581 2740 2340 0,'0'0'52'0,"0"0"10"0,-10 7 2 0,-1-1 1 0,0 4-52 0,0-4-13 0,-3 1 0 0,3 2 0 16,4 1 60-16,-8 3 8 0,-3-1 3 0,4 4 0 16,-4 0-4-16,4 0-1 0,-1 4 0 0,1 2 0 15,3-3-14-15,0 4-4 0,4 2 0 0,0-2 0 16,-1-4-28-16,1-3-5 0,7 3-2 0,-3-3 0 0,3 0 15 16,3 0 4-16,-3-3 0 0,4 3 0 0,3-7-21 15,-3 4-11-15,6-3 12 0,-2-1-12 0,2-2 12 0,1-1-4 16,0-2 0-16,4-1-8 0,3-3 11 0,0 0-11 15,0-3 10-15,0-1-10 0,0-2 0 0,3-4 0 16,-3 4-11-16,0-7 11 16,0 0-40-16,0-3 0 0,0 0 0 0,-7-3 0 15,0 0 12-15,-4 3 1 0,4-7 1 0,-8 1 0 16,-3-4-10-16,0 7-1 0,0-3-1 0,-3-1 0 0,-1 1 21 0,-3 0 4 16,0 2 1-16,-4 4 0 0,0 4 12 0,0-1 0 15,1 0 0-15,-5 7 10 0,8-4 2 0,-4 4 1 16,4-1 0-16,0 4 0 0,3-3 9 0,4 6 2 15,0 0 0-15,0 0 0 0,0 0-13 0,4 0-3 0,7-4 0 0,-1 1 0 16,5 0-8-16,-1 0 0 0,4 3 0 0,-3 0 8 16,3-3-8-16,0 3 0 0,3 0 0 0,-3 0 0 15,4-4 0-15,-4 4 0 0,0-3 0 0,3 3 8 16,-3 0-8-16,4 3 0 0,-4-3 9 0,4 4-9 16,-1 2 12-16,-6 0-1 0,3 1-1 0,-4 2 0 15,1 4 26-15,-5 0 4 0,-2 3 2 0,-1 0 0 16,-4 0-29-16,-3 3-5 0,-3 4-8 0,-1-1 11 15,-3 4 3-15,0-1 1 0,0 1 0 0,-1-1 0 16,-2-2 5-16,2-1 2 0,1-3 0 0,0 1 0 16,0-4-10-16,0-4-1 0,3 1-1 0,0-3 0 15,1-4-2-15,3-6-8 0,0 10 12 0,0-10-4 16,0 0-8-16,0 0 10 0,0 0-10 0,7 0 10 16,4 0-10-16,0-3 12 0,-1-4-12 0,5 1 12 15,-1-7-23-15,8 0-4 0,-1-3-1 0,1 0 0 0,3-3-3 16,-3 0-1-16,3-4 0 0,4 1 0 0,-4-4 6 0,0 7 1 15,0 0 0-15,1 3 0 0,-5 3 13 16,1 4 0-16,-4 2 0 0,-4 4-9 0,-3 0 9 0,0 3 0 16,-4 3 0-16,4 3 0 0,-4 4 20 0,-3 3 0 15,-1 3 0-15,-3 3 0 0,0 3-4 0,0 1 0 16,0 2-1-16,-3 1 0 0,3 3 0 0,0-4 0 16,-4 4 0-16,4-3 0 0,0-4-15 0,0 4 0 15,4-7 0-15,-1 0 0 16,-3-3-54-16,0-3-7 0,7 0-2 0,-3-7-1399 0</inkml:trace>
  <inkml:trace contextRef="#ctx0" brushRef="#br0" timeOffset="45098">6054 2788 1404 0,'0'0'62'0,"0"0"13"0,0 0-60 0,-3-6-15 0,-1 0 0 0,4 6 0 16,0 0 147-16,0 0 26 0,0 0 6 0,0 0 1 15,0 0-41-15,0 0-8 0,0 0-2 0,-3 9 0 16,3 1-49-16,-4-1-9 0,0 4-3 0,1 3 0 16,-4 3-12-16,-1 1-4 0,5 5 0 0,-4 1 0 15,-1-1-24-15,1 1-4 0,-4 0-2 0,1-1 0 16,2 1-10-16,-2-1-3 0,-1-2 0 0,4-1 0 0,-4 4 18 15,4-7 3-15,-4-3 1 0,4 3 0 16,-1-3-23-16,1 0-8 0,0 0 0 0,0-6 0 0,3-4 8 0,-3 1-8 16,3-4 0-16,4-3 9 0,-7 0-9 0,7 0 10 15,0 0-10-15,0 0 10 0,0 0-10 0,4-6 8 16,-1-4-8-16,1 0 8 0,3-6-8 0,0 4-12 16,4-4 2-16,0-4 1 0,-4-2-7 0,4-1-2 15,3-2 0-15,-3-1 0 0,0-6-5 0,3 3-1 16,-3-3 0-16,4 0 0 0,-5 0 6 0,5 4 1 15,-1-4 0-15,-3 6 0 0,3 4 17 0,-3 2-8 16,4 4 8-16,-8 4 0 0,0-1 0 0,4 6-8 16,0 4 8-16,-4-3 0 0,-7 6 0 0,7 0 0 0,4 0 0 15,0 0 9-15,-11 0-9 0,3 6 0 0,8-3 9 0,3 1-9 16,-3 2 11-16,7-3-3 0,-3 4 0 16,3-4 0-16,7 0 0 0,-4-3-8 0,5 0 12 0,-1-3-4 15,0 0-8-15,-3 3 12 0,3-4-12 0,0 1 12 16,-3 0-12-16,3-3 8 0,-3-1-8 0,-1 4 8 15,-3 0-8-15,-3 0 0 0,3-4 0 0,-4 7 0 16,-3-3 0-16,-4 3 0 0,4 0 8 0,-8 0-8 16,-3 0 0-16,0 0 8 0,0 0-8 0,0 0 8 15,0 0-8-15,-7 10 8 0,0-1-8 0,-4 7 8 16,0-3-8-16,1 3 0 0,-1 6 9 0,-4 1-9 16,5-1 8-16,-1 4-8 0,-4-1 10 0,1 1-10 15,0 0 9-15,3-4-9 0,-4 0 8 0,5 1-8 16,-5-1 11-16,8 1-3 0,0-4-8 0,0 0 12 0,-1-3-12 15,5-3 11-15,-1 3-11 0,4-7 10 16,-3 4-10-16,3 0 0 0,0-3 0 0,3-1 0 0,1 1 0 0,-4-10 8 16,0 0-8-16,7 3 0 0,-7-3 9 0,11 3-9 15,0-6 10-15,-1 0-10 0,5-3 0 0,3-1 0 16,0-2 0-16,0-1 0 0,3-6-15 0,1 0-5 16,7 0-2-16,0-7 0 15,-4 4-22-15,0-3-5 0,4-4-1 0,0 4 0 16,-4-4 10-16,-4 4 3 0,1-1 0 0,0 1 0 0,-4 3 26 15,-7 6 11-15,3-3-8 0,-3 6 8 0,-4-2 0 0,-3 2 0 16,-4 10 0-16,0 0 0 0,0 0 24 0,0 0 9 16,0 0 3-16,0 0 0 0,0 0-20 0,-8 6-3 0,1 1-1 15,0 2 0-15,-4 4 2 0,4 3 0 0,0 3 0 0,0-3 0 16,-1 0-2-16,5 4-1 0,3 2 0 0,0-6 0 16,-4 0 1-16,4 0 1 0,0-3 0 0,4 3 0 15,-4-7-1-15,3 1-1 0,1-4 0 0,-4-6 0 16,7 7-11-16,-3-1 12 0,-4-6-12 0,11 10 12 15,-4-7-12-15,0 0 8 0,-7-3-8 0,11-3 8 16,-4 0-8-16,0 0 0 0,4-4 0 0,0 1 0 16,0-7 0-16,3 3 0 0,-3-2-14 0,3-1 5 15,1 0-7-15,-1-3 0 0,0-3-1 0,1 0 0 16,3-4-5-16,-4 1-1 0,4-4 0 0,-3 1 0 16,6-4-6-1,-6 0-2-15,3-3 0 0,0 0 0 0,0 0-1 0,3 0-1 16,1-3 0-16,-1 3 0 0,5-4-15 0,-8 1-4 15,3 0 0-15,5-3 0 0,-5 6 6 0,4-4 1 16,1 1 0-16,-5 6 0 0,-3 1 26 0,0 2 6 0,-3 0 1 0,-1 7 0 0,-3-3 12 0,0 6 0 16,-4-3 9-16,0 2-9 0,-3 5 16 0,-4-1-4 15,3 3 0-15,-3 1 0 0,0-1-4 0,0 0-8 16,0 4 11-16,-3 3-11 0,3 3 12 0,0 0-12 16,0 0 12-16,0 0-12 0,-4-3 9 0,4 3-9 15,0 0 0-15,0 0 9 0,0 0-9 0,-7 3 10 16,0 3-10-16,-1 1 10 0,-2 2 11 0,2 1 3 15,-2 3 0-15,-1-1 0 0,0 4 8 0,0 7 1 16,0-1 1-16,1 4 0 0,-5 0-13 0,1-1-2 16,-1 7-1-16,1 0 0 0,-4 0 14 0,4 0 4 15,-1 3 0-15,-3 1 0 0,-4-1-20 0,1 0-3 0,6 3-1 16,-3 1 0-16,0-4 4 0,0 4 1 0,0 2 0 16,4 1 0-16,-4-4-3 0,7 1-1 0,0-1 0 0,1-3 0 15,2-3 0-15,1 0 0 0,0-6 0 0,7-1 0 16,-4 1-3-16,8-7-1 0,0 0 0 0,-1-3 0 15,1 1-1-15,3-5-8 0,0 1 12 0,4-6-4 16,0-1 1-16,3 0 0 0,1-2 0 0,-1-4 0 16,4-4-9-16,4 4 8 0,-1-6-8 0,4 0 8 15,-3-4-8-15,0 0-11 0,3-2 3 0,0-1 0 32,-3-3-16-32,-1 0-2 0,1-4-1 0,3 1 0 0,-3-3-1 15,-4 3-1-15,0-4 0 0,3-2 0 0,-6 2 7 0,3-2 2 0,0-1 0 0,-4-3 0 16,1 4-10-16,-5-1-2 0,1 7 0 15,0 0 0-15,-4 3 23 0,0 0 9 0,-3 3-8 0,0 6 8 16,-4-2-12-16,0 9 2 0,0 0 1 0,0 0 0 0,-8-3 9 16,-2-1 0-16,2 4 10 0,-2 0-10 0,-1 4 12 0,0 2-3 15,0 4-1-15,-3-4 0 0,-1 7 12 0,5 0 1 16,-5-1 1-16,1 4 0 0,-1-3 6 0,5 3 2 16,2 3 0-16,-2 1 0 0,2 2-17 0,5 0-3 15,-1 1-1-15,4-4 0 0,4 3 10 0,-1 1 1 16,5-4 1-16,-1 0 0 0,0 0-11 0,7-3-2 15,-3 0-8-15,4 0 12 0,3-3-4 0,0 0-8 16,3-3 11-16,1-1-11 0,3-2 0 0,4-1-12 16,3-3 0-16,8-3 0 15,-1 0-191-15,8-3-37 0</inkml:trace>
  <inkml:trace contextRef="#ctx0" brushRef="#br0" timeOffset="46346">8712 2551 288 0,'4'-9'12'15,"-4"9"4"-15,7-7-16 0,-3 1 0 0,-1-4 0 0,1 4 0 16,-1 0 378-16,1-1 73 0,0 1 14 0,-4 6 3 0,0 0-308 0,0 0-61 16,0 0-13-16,0 0-2 0,0 0-9 0,0 0-2 15,0 0 0-15,0 0 0 0,0 0-25 0,0 13-6 16,-4-4-1-16,0 4 0 0,1 3-9 0,-1 6-3 16,-3-2 0-16,-4 5 0 0,4 4 1 0,-4 0 0 15,-3 6 0-15,3 0 0 0,-3 1 3 0,-1-1 1 16,1 0 0-16,-4 0 0 0,3-6-16 0,1 3-3 15,0 0-1-15,-1-6 0 0,4-1-6 0,-3-2 0 16,3-4-8-16,0 0 12 0,4-6-12 0,-4 3 11 16,4-7-11-16,4 1 10 0,-1 0-10 0,0-4 8 15,4-6-8-15,0 0 8 0,0 0-8 0,0 0 0 16,0 0 9-16,0 0-9 0,8-6 0 0,-1-4-16 16,0 0 2-16,0-2 1 15,0-1-15-15,1-6-4 0,2-4 0 0,-2 1 0 16,-1-4-6-16,4-3-2 0,-4-3 0 0,4 0 0 0,-1-3 16 0,1 0 4 0,0 3 0 0,0 3 0 15,0 0 1-15,-4 1 1 0,4 5 0 0,-4 4 0 16,4 0 18-16,-4 6 0 0,0 0 0 0,0 0 0 16,0 7 0-16,1-1 0 0,-8 7 11 0,0 0-11 15,0 0 16-15,0 0-3 0,0 0-1 0,3 7 0 16,-3 6-12-16,4-1 11 0,-1 1-11 0,-3 3 10 16,0 3 6-16,0-2 2 0,0 5 0 0,0-3 0 15,0 4 9-15,0-4 1 0,4 0 1 0,0 0 0 16,-1 0-29-16,1 4 0 0,-1-7 0 0,5 0 0 15,-5 0 13-15,4-3 0 0,-3-4 0 0,7 1 0 16,-7-4-4-16,3 1-1 0,0-4 0 0,0-3 0 16,4-3 2-16,3-1 0 0,-3 1 0 0,4-3 0 0,3-4-10 0,-4 1 10 15,4-4-10-15,0 0 10 0,4-3-10 0,-1 0 0 16,1-6 0-16,3-1 8 0,-3-2-8 0,-1-1 0 16,1-3 0-16,-1 4 0 0,1-4-12 0,0 0 3 15,-4 0 0-15,3 3 0 0,-6 1 9 0,3 2-12 16,-8 1 12-16,1 9-12 0,0-3 12 0,0 7 0 15,-4-1 0-15,-3 4 0 0,-4 6 0 0,0 0 0 16,0 0 0-16,0 0-8 0,0 9 8 0,0 4 0 16,-4 0 0-16,-3 6 0 0,3 0 12 0,-3 4-1 15,0 2-1-15,0 4 0 0,-1 3 2 0,-2 0 1 16,-1 3 0-16,-4-3 0 0,1 0 0 0,3 0 0 16,-3 0 0-16,3 0 0 0,0-3-3 0,4-3-1 15,-4-1 0-15,8 1 0 0,-5-7-9 0,1 0 10 0,0-3-10 0,3-3 10 16,1-3-10-16,-1-1 0 0,4 1 9 15,0-10-9-15,0 0 0 0,0 0 0 0,0 0-10 0,0 0 10 32,0 0-51-32,0 0-3 0,0 0-1 0,0 0 0 15,4-6-111-15,3-4-22 0,0 0-5 0,0 1-943 0</inkml:trace>
  <inkml:trace contextRef="#ctx0" brushRef="#br0" timeOffset="46890">9710 2481 2246 0,'0'0'100'0,"0"0"20"16,0 0-96-16,0 0-24 0,0 0 0 0,0 0 0 0,0 0 76 0,-7 3 10 15,-1 7 2-15,1-1 1 0,0 4-65 0,-4 3-12 16,-3 0-4-16,-1 3 0 0,-3 1 32 0,0 2 7 16,-3 4 1-16,-1-1 0 0,4 4 4 0,-3 3 2 15,-5 0 0-15,5 0 0 0,-8 0-26 0,4 3-4 16,0 1-2-16,-1-1 0 0,1 0-14 0,4-3-8 15,-1-6 8-15,4-1-8 0,4-2 0 0,3-4 9 16,-4-3-9-16,8-3 0 0,0-1 10 0,3-2-10 16,-3-4 8-16,7-6-8 0,0 0 0 0,0 0-12 15,0 0 0-15,0 0 1 16,7-9-33-16,-3-1-6 0,7-3-2 0,-4 1 0 16,4-8-20-16,0 1-5 0,7-3-1 0,-4-4 0 15,0-6-10-15,4 0-3 0,0 0 0 0,4-3 0 16,0 0-29-16,-4-4-5 0,0 4-2 0,0-3 0 15,0 2 59-15,3 1 11 0,-3 0 2 0,0 6 1 0,4 0 54 0,-4 7 20 0,-4 0-1 0,1 6 0 16,-5 0 57-16,1 6 12 0,-4 4 3 0,4-1 0 16,-11 7 10-16,0 0 3 0,7 7 0 0,1 2 0 15,-5 1-40-15,1 6-7 0,-1 0-1 0,1 3-1 16,-4 7-11-16,0-4-3 0,0 4 0 0,4-1 0 16,-4 4 1-16,3 3 0 0,-3 3 0 0,0-3 0 15,4 0 2-15,-4 0 0 0,0 0 0 0,0 0 0 16,0 4-15-16,3-4-2 0,-3 0-1 0,0-4 0 15,0-5-12-15,4 2-2 0,-4-2-1 0,-4-1 0 16,1-3-11-16,3 1 8 0,0-1-8 0,-4-3 8 16,1-3-8-16,-1 0 8 0,4-4-8 0,-4 1 8 15,1-4-8-15,3-6 0 0,-7 3 0 0,7-3 0 16,-4 0-52-16,-3 0-4 0,0-3 0 0,-4-3 0 16,4-1-131-16,-4 1-26 0,-4 0-6 0,5-4-881 15</inkml:trace>
  <inkml:trace contextRef="#ctx0" brushRef="#br0" timeOffset="47047">9245 2942 2325 0,'0'0'51'0,"0"0"10"0,0 0 3 0,0 0 2 0,-3-10-53 0,3 10-13 15,0 0 0-15,11-3 0 0,-1 0 34 0,1 0 4 16,4 3 1-16,3 0 0 0,3 0 5 0,4 0 0 16,4-3 1-16,-4 3 0 0,4-4-16 0,0 4-3 15,0 0-1-15,3 0 0 0,1 0-25 0,-5 0 0 16,5-3 0-16,-4 0-800 15,-4 3-166-15</inkml:trace>
  <inkml:trace contextRef="#ctx0" brushRef="#br0" timeOffset="47654">10113 2555 2016 0,'0'0'179'0,"0"0"-143"0,-3-4-36 0,3 4 0 16,0 0 89-16,0 0 11 0,0 0 3 0,-8 7 0 16,8-7-70-16,-3 13-13 0,-4-1-4 0,3 4 0 15,0 4 38-15,1-1 7 0,-4 3 2 0,-1 4 0 0,1 3 1 0,-4 0 0 16,4 3 0-16,0 0 0 0,0 0-20 0,0 0-3 16,-1 0-1-16,1 0 0 0,0-4-25 0,0-2-6 15,0 0-1-15,-1-4 0 0,5 0-8 0,-1-2 0 16,1-4 9-16,-1-4-9 0,0-2 9 0,1-4-9 15,3-6 12-15,0 0-12 0,0 0 8 0,0 0-8 16,0 0 0-16,0 0 0 0,0 0-8 0,7-3-9 16,-3-3-2-16,3-4 0 15,0-3-7-15,0-3-2 0,4 0 0 0,-4 0 0 16,0-6 1-16,4 0 0 0,0-4 0 0,0 0 0 16,0-2 1-16,3-4 0 0,0 0 0 0,1 0 0 0,-1 0 9 0,1 3 1 15,-5 0 1-15,1 7 0 0,0-1 15 0,0 4 0 16,-4 6 0-16,0 0 10 0,0 4 2 0,1-1 1 0,-1 4 0 15,-7 6 0-15,0 0 6 0,0 0 1 0,0 0 0 16,4 6 0-16,3 7-9 0,-4 0-2 0,1-1 0 0,-4 8 0 16,4 2 8-16,-1 1 2 0,-3 2 0 0,0 1 0 15,4-1 1-15,-1 1 1 0,1 3 0 0,0-4 0 16,3 1-7-16,-4 0-2 0,1-7 0 0,3 0 0 16,0 0 19-16,1-3 3 0,-5-6 1 0,4 3 0 15,1-4-24-15,-1-2-11 0,-4-1 10 0,-3-6-10 16,0 0 13-16,11 3-3 0,-4-3-1 0,1-3 0 15,-8 3-1-15,7-6 0 0,4-4 0 0,-4 0 0 16,4-2 2-16,-4-4 0 0,0-4 0 0,0 1 0 16,0-3-10-16,1-4 0 0,-1-3 9 0,0 1-9 15,4-4 0-15,-4-4-16 0,4 4 2 0,-4 0 1 16,0 0-9-16,4 3-2 0,-4 1 0 0,0 2 0 16,-3 4-62-16,3-1-13 0,-3 7-2 0,-1 7-1 15,-3-1-101-15,0 0-20 0,0 4-4 0</inkml:trace>
  <inkml:trace contextRef="#ctx0" brushRef="#br0" timeOffset="47953">10780 2372 1911 0,'0'0'84'0,"0"0"19"0,0 0-83 0,0 0-20 0,0 0 0 0,0 0 0 16,0 10 80-16,0-1 12 0,0 1 3 0,3 3 0 15,-3 3-24-15,4-3-5 0,-4 6-1 0,3 0 0 16,5-3-4-16,-5 0-1 0,1 3 0 0,3-3 0 16,-3 0-9-16,3 0-3 0,4 0 0 0,-4-3 0 15,0 0-23-15,0 0-5 0,0-4 0 0,1 1-1 16,-1-4-19-16,4-3 0 0,-4 4 0 0,0-4 0 15,4-3-60 1,-4 0-20-16,4 0-3 0,0-3-1 0,-1 0-145 16,5-4-30-16,-1 1-5 0,1-1-2 0</inkml:trace>
  <inkml:trace contextRef="#ctx0" brushRef="#br0" timeOffset="48359">11323 2411 1036 0,'0'0'92'0,"0"0"-73"0,0 0-19 0,0 0 0 0,0 0 284 0,0 0 54 16,0 0 10-16,0 0 3 0,-3 6-239 0,-4 0-48 15,-4 1-10-15,0 2-2 0,-3 4-12 0,-8-3-4 16,-3 3 0-16,0 3 0 0,-1-4 10 0,1 1 2 16,-4 0 0-16,0 0 0 0,4 0-13 0,0-1-3 15,3-2 0-15,1 3 0 0,3 0-9 0,-4-1-3 16,4-2 0-16,4 3 0 0,-4-7-20 0,11 1 0 16,-8-1 0-16,8 0 0 0,-4 1 0 0,8-1 8 15,-5-3-8-15,8-3 0 0,0 0 12 0,0 0-1 16,0 0-1-16,0 0 0 0,0 0-10 0,0 0 0 0,0 0 0 0,0 0 0 15,-3 10 0-15,3-10 0 0,0 0 0 0,0 0 0 16,0 6 0-16,0 4 0 0,-4 0 0 0,4-1 0 16,-3 4 0-16,3 0 0 0,0 0 0 0,0 6 0 15,0 0 8-15,-4 4 0 0,4-1 0 0,0 0 0 16,-4 4 23-16,4-4 4 0,-3 4 1 0,-1 3 0 16,1-4-27-16,-1 1-9 0,0-4 0 0,1 4 9 15,-4-4 0-15,3-2 0 0,0-1 0 0,-3-3 0 16,-4 0-1-16,8 0-8 0,-4-6 12 0,3 2-4 15,-3-2-8-15,3 0 0 0,-3-4 9 0,3-3-9 16,4-3 0-16,0 0 0 0,-7 3 0 0,7-3 0 16,0 0-61-1,0 0-14-15,-3-3-2 0,-1-3-1 0,0-1-90 0,4-2-19 0,0-4-3 0,0 3-1 16</inkml:trace>
  <inkml:trace contextRef="#ctx0" brushRef="#br0" timeOffset="49222">12026 2555 1497 0,'18'-10'133'0,"-18"10"-106"0,-4-6-27 0,4 6 0 16,4-7 155-16,-1 4 25 0,-3 3 6 0,0 0 1 15,0 0-131-15,0 0-27 0,7-6-5 0,-7 6 0 16,0 0 32-16,0 0 8 0,0 0 0 0,0 0 1 15,0 9-13-15,0 1-2 0,0 3-1 0,0-1 0 16,0 4-9-16,-3 0-1 0,-1 0-1 0,1 4 0 16,-1 2 5-16,0 0 1 0,-3 4 0 0,0 0 0 15,0 6-3-15,0 0 0 0,-4 0 0 0,-4 3 0 16,5 0-14-16,-1 0-3 0,0 1-1 0,-3-4 0 16,-4 0-7-16,7-4-2 0,4-2 0 0,-4 0 0 15,-4-4-14-15,8 0 0 0,4-2 0 0,-1-4 0 0,-3 0 0 16,3-3 0-16,4-4 0 0,0 1 9 15,0-4-9-15,0-6 0 0,0 0 0 0,0 0 0 16,0 0-32-16,0 0-9 0,0 0-2 0,0 0 0 16,0 0-70-16,0-9-15 0,-7 2-2 0,3-6-1 15,-6 1-78-15,2-1-16 0,5 0-3 0</inkml:trace>
  <inkml:trace contextRef="#ctx0" brushRef="#br0" timeOffset="49643">11446 2936 172 0,'0'0'16'0,"-7"0"-16"0,3-4 0 0,-3 4 0 0,0-3 482 0,3 0 94 16,4 3 18-16,0 0 4 0,0 0-434 0,0 0-86 0,7-6-18 0,4 2-3 16,0-2-4-16,3 3-1 0,8-4 0 0,-1 4 0 15,-3 0-20-15,15 0-5 0,3 0-1 0,3-4 0 16,-2-2 9-16,2 2 1 0,1 4 1 0,3-3 0 16,0-4-29-16,-3 4-8 0,-8-1 0 0,4 4 0 15,0 0 0-15,0 0 0 0,-7-4 0 0,3 4 0 31,4 0-40-31,-3 0-13 0,-8-1-3 0,-3 1 0 16,-4 0-6-16,0 3-2 0,0 0 0 0,-4-3 0 0,-10 0 44 0,7 3 9 0,-1 0 2 0,1 0 0 16,-11 0 9-16,0 0 0 0,0 0 0 0,0 0 0 15,4 0 18-15,-4 0 2 0,0 0 1 0,0 0 0 16,11 3 18-16,-11-3 3 0,0 0 1 0,0 6 0 16,7 4-15-16,-4-1-4 0,-10 4 0 0,7-3 0 15,0-1-12-15,0 1-4 0,-3 3 0 0,-5 0 0 0,1-1 24 16,0 4 4-16,3 0 0 0,-3 0 1 0,-7 4-14 15,7-4-3-15,7 3-1 0,-8-3 0 0,-2 3 16 0,2-3 3 16,8 0 1-16,-3 0 0 0,-1-3-31 0,1 3-8 16,-1-7 0-16,4 4 0 0,7-3 0 0,-7-4-8 15,-3 1 8-15,3-7-12 0,0 0 12 0,0 0 0 16,-4 6 8-16,4-6-8 16,0 0-32-16,0 0-12 0,0 0-1 0,0 0-1 15,-4-6-121-15,8-4-24 0,7 0-5 0</inkml:trace>
  <inkml:trace contextRef="#ctx0" brushRef="#br0" timeOffset="49818">12512 2574 576 0,'0'0'25'0,"0"0"6"0,0 0-31 0,0 0 0 0,0 0 0 0,0 0 0 15,0 0 355-15,0 0 65 0,7-3 12 0,-7 3 4 16,0 0-353-16,0 0-71 0,0 0-12 0,0 0 0 15,11-4-25-15,-11 4 0 0,0 0 0 0,0 0-591 16,0 0-117-16</inkml:trace>
  <inkml:trace contextRef="#ctx0" brushRef="#br0" timeOffset="50942">12523 2865 403 0,'10'16'36'0,"-10"-16"-36"0,-7 10 0 0,0 3 0 0,7-1 444 15,-4 4 83-15,-3-3 16 0,4 3 3 0,-5 3-385 0,5 1-77 16,-1-4-15-16,-3 0-3 0,-4-4-2 0,4 4-1 16,0-3 0-16,0 3 0 0,-4-3-1 0,0 0 0 15,4 0 0-15,0-4 0 0,-4 1-28 0,4-1-6 16,-1 1 0-16,8-4-1 0,0-6-13 0,0 0-2 16,-7 7-1-16,7-7 0 0,0 0-11 0,0 0 8 15,0 0-8-15,0 0 8 0,0 0 0 0,0 0 0 16,0 0 0-16,11-7 0 0,-4 1-8 0,4 0 0 15,3-7 0-15,-3 3 8 0,-4-6-8 0,8 3 0 16,3-9-12-16,-4 3 12 0,1-4-17 0,-1-2 4 16,4 2 1-16,4 1 0 15,-1-4-18-15,4 7-3 0,-3 0-1 0,7 0 0 0,0 0 34 0,-4 6-8 0,-7 0 8 16,4 7 0-16,6-1 0 0,-6 4-8 0,-4 0 8 0,-7 3 0 16,3 3 0-16,1 3 0 0,-12 1 0 0,1 6 0 15,-4-1 16-15,0 4-4 0,-4 0 0 0,-3 7 0 16,-4-4 6-16,0 3 1 0,1 4 0 0,-1-4 0 15,-4 1-19-15,1-1 0 0,7-3 0 0,-4 1 0 16,0-4 9-16,0 0-1 0,4-4-8 0,0 1 12 16,3-3-3-16,1-1-1 0,-8-2 0 0,11-1 0 15,0-6-8-15,0 0 12 0,0 0-12 0,0 0 12 16,0 0-12-16,0 0 8 0,0 0-8 0,0 0 8 16,4-3-8-16,6-3 0 0,8-4 0 0,-3 0 8 15,-8 1-18-15,4-1-4 0,7-3-1 0,0 1 0 16,-4-1 3-16,1-3 0 0,6 0 0 0,-3 0 0 15,0 3-6-15,0-3-1 0,-3 0 0 0,-1 3 0 16,4 4 11-16,-7-1 8 0,-4 4-12 0,0-1 12 0,4 4-8 0,-11 3 8 16,0 0 0-16,0 0 0 0,0 0 0 0,7 3 0 15,-7-3 0-15,4 10 0 0,-1 3 0 0,1-1 0 16,0 4 0-16,-4-3 0 0,0 3 22 0,0 0 5 16,0-3 1-16,0 3 0 0,0-3-28 0,3 3 0 15,1-3 0-15,-1-1 0 0,1 1 0 0,3-3 15 16,0-1-4-16,1-2-1 0,2 3-2 0,1-4 0 15,0 0 0-15,4-2 0 0,-5-4-8 0,8 0 8 16,4 0-8-16,0-4 8 0,6-2-8 0,1 0 8 16,0-4-8-16,3 0 8 0,1 1-19 0,-1-4-4 15,1 0-1-15,-1-3 0 16,-3 0-9-16,-4-3-3 0,-3 0 0 0,-1-4 0 16,1-2 2-16,-8-1 0 0,4 0 0 0,-3 1 0 0,-1-1 6 0,-7 1 0 0,1 2 1 0,-1 4 0 15,-4 3 19-15,-3 0 0 0,0 3 0 0,0 4 0 16,-3 2 0-16,3 7-10 0,-7-3 10 0,-4 3-12 15,0 6 31-15,0 1 5 0,0 2 2 0,0 4 0 16,-3 0-8-16,3 3-2 0,-3 0 0 0,-1 0 0 16,5 3 10-16,-1 0 2 0,-4 1 0 0,5 2 0 15,2-3-16-15,1 0-4 0,4 1 0 0,3-1 0 16,-4-3-8-16,4 0 0 0,4 0 0 0,-1 0 0 16,1 0 8-16,-1 0-8 0,5-3 12 0,-1-1-4 15,4 1-8-15,-4-3 12 0,4 0-12 0,-1-4 12 16,5 0-4-16,-1 1 0 0,1-4 0 0,-1-3 0 15,1 0-8-15,3 0 0 0,-4-3 9 0,4-4-9 16,0 1 0-16,0 0-8 0,4-1 0 0,-4-3 0 0,3 1-1 16,1-4 0-16,3 0 0 0,-3-3 0 0,-1-3 9 15,4 0-13-15,-3-4 5 0,3-2 8 0,4 2-14 0,0-5 5 16,0 2 1-16,-1-3 0 16,1 4-16-16,0 2-4 0,-4 4 0 0,4 0 0 0,-7 3 16 0,-1 6 4 15,5 1 0-15,-5-1 0 0,-3 7 8 0,0 0 11 16,0 3-3-16,-3 3 0 0,-1 0 16 0,0 7 2 15,-3-1 1-15,0 4 0 0,0 0-15 0,-4 3-4 16,0 0 0-16,0 0 0 0,-3 3-8 0,0 0 12 16,-1 4-12-16,-3-4 12 0,-3 0-1 0,-1 0 0 15,4 0 0-15,0-3 0 0,-4 4 5 0,1-4 2 16,-4 0 0-16,3 0 0 0,-3-4 2 0,0 1 0 16,3 0 0-16,-3 0 0 0,0-4-20 0,-1 4 0 0,-2-3 8 0,2-4-8 15,1 4 0-15,-4-7 0 0,1 0 0 0,-1-3 0 31,0 0-29-31,0 0-10 0,0-3-1 0,1 0-1 16,-1-3-170-16,0-1-33 0,-11-9-8 0,12 0 0 0</inkml:trace>
  <inkml:trace contextRef="#ctx0" brushRef="#br0" timeOffset="51138">14792 3246 3337 0,'0'0'73'0,"0"0"15"0,0 0 4 0,0 0 2 0,0 0-75 0,0 0-19 0,0 0 0 0,0 0 0 0,0 0 0 0,0 0 0 15,0 0 0-15,0 0-9 16,-4 7-19-16,4-7-3 0,-4 3-1 0,1 0 0 16,-4 0-134-16,-1 0-27 0,-10-3-6 0,0-6-1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0:16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0 219 1566 0,'0'0'69'0,"0"0"15"0,0 0-68 0,0 0-16 16,7-6 0-16,-7 6 0 0,4-4 44 0,-4 4 4 15,3-6 2-15,-3 6 0 0,7-6-11 0,-7 6-3 16,4-3 0-16,-4 3 0 0,11-7-15 0,-11 7-3 15,7 0-1-15,3 0 0 0,-3 0 11 0,-7 0 1 16,11 0 1-16,-4 3 0 0,4 1 21 0,0-1 4 16,-1 3 1-16,1-6 0 0,0 6-5 0,-1 4-1 15,1-7 0-15,3 10 0 0,-3-10-11 0,3 3-3 16,1 7 0-16,3-4 0 0,-1 1-14 0,1 3-3 0,0-4-1 16,3 1 0-16,-3 2-18 0,0-2 0 0,0-1-8 0,3 4 8 15,-6-7 0-15,2 4 12 0,-2-4-1 0,-1 4 0 16,0-4-11-16,0 4 0 0,-3-4 0 0,0-6 8 15,-4 3-8-15,0 3 0 0,-7-6 0 0,7 0 0 32,-7 0-28-32,0 0-7 0,0 0-1 0,0 0-1 15,0-9-191-15,-3 3-39 0</inkml:trace>
  <inkml:trace contextRef="#ctx0" brushRef="#br0" timeOffset="615">834 0 2070 0,'0'0'45'0,"0"0"10"0,0 0 1 0,0 0 3 0,0 0-47 0,-3 10-12 16,-4-1 0-16,-1 4 0 0,1-10 24 0,0 10 4 15,0-7 0-15,-4 4 0 0,1-1-28 0,-1 4 8 16,0-7-8-16,1 7 0 0,-5 0 0 0,5 2 8 16,-1-8-8-16,0 5 0 0,-3 1 9 0,3 3-9 15,1-3 10-15,-5-4-10 0,1 7 29 0,0 0 0 16,0-7 0-16,3 4 0 0,-3 3-9 0,3 0-1 0,-3 0-1 0,3-10 0 16,-3 7-6-16,3-1 0 0,-3-5-1 0,3 2 0 15,4 1-11-15,-4-1 10 0,0-3-10 0,4 1 10 16,0-4-10-16,0 3 0 0,0 1 0 0,-4-1 0 15,4-6 14-15,4 9 1 0,3-9 0 0,-8 0 0 16,1 7-15-16,7-7 0 0,0 0 0 0,0 0 0 16,0 0 0-16,0 0 0 0,0 0 0 0,0 0 0 15,0 0-12-15,0 0-8 0,0 0-1 0,4 3-1 16,3 0 22-16,0 7 0 0,-7-10-9 0,4-7 9 16,3 7 0-16,0 7 0 0,-7-7 0 0,0 0 0 15,0 0 0-15,7 0 0 0,-7 0 0 0,0 0 0 16,7 3 0-16,-3 0 0 0,-1 7 0 0,1-4 0 15,-4-6 20-15,3 9 2 0,-3 7 0 0,4-6 0 16,0 6-7-16,-1-1-2 0,1 1 0 0,-1 3 0 16,1 0 5-16,-4 3 1 0,0 1 0 0,0-1 0 0,0 3 10 0,0-3 3 15,0 7 0-15,0-1 0 0,0 1-32 0,0 0 0 16,3-1 0-16,-3 4-10 0,0-1 10 0,0-2 0 16,0-4 10-16,0-9-10 0,-3 6 12 0,3-3-3 15,-4 0-1-15,4-6 0 0,-7 0-8 0,4 3 0 16,3-13 0-16,-4 9 0 0,4-12 0 0,0 0-14 15,0 0 3-15,0 0 1 16,0 0-40-16,0 0-8 0,-4-15-2 0,4-1 0 16,4 0-129-16,0-6-27 0,-1-4-4 0</inkml:trace>
  <inkml:trace contextRef="#ctx0" brushRef="#br0" timeOffset="982">809 298 2538 0,'0'0'56'0,"-3"10"11"0,-4-4 2 0,3 4 3 0,4 2-58 0,0-2-14 0,0 2 0 0,0 1 0 15,4 3 8-15,-1 3 0 0,1-3-8 0,-1 3 12 16,-3 0-12-16,4 0 0 0,3 3 0 0,-3 0 0 16,-4-6 0-16,3 6 0 0,4 4 0 0,-3-4 0 0,-4 3 0 0,0-9 0 15,3 6 0-15,1-6 0 0,0 3 0 0,-1 0 0 16,1-3 0-16,-1 0 0 0,1 0 8 0,3 0-8 16,-3-1 0-16,-1-5 0 0,1 6 0 0,-4-4 0 15,3-2 0-15,4-1 0 0,-3 1 0 0,-1-4 0 16,5 1 0-16,-1-1 0 0,-7-6-16 0,7 0-7 15,0 0-1-15,0 0 0 16,0-10-128-16,0 7-25 0,-3-3-6 0,0-4-737 0</inkml:trace>
  <inkml:trace contextRef="#ctx0" brushRef="#br0" timeOffset="1305">663 374 1814 0,'0'0'80'0,"0"0"17"0,0 0-77 0,0 0-20 0,0 0 0 0,0 0 0 16,0 0 50-16,0 0 6 0,0 0 2 0,0 0 0 16,0 0-26-16,0 0-6 0,7 10-1 0,4-10 0 15,0 3-5-15,3 0-2 0,7 7 0 0,1-10 0 16,3 0 13-16,3 0 2 0,-3 0 1 0,7 0 0 15,4 0 21-15,0-7 4 0,-1 4 1 0,-3-3 0 16,0 6-36-16,1-10-6 0,-1 4-2 0,-4 6 0 16,4-10-16-16,0 4 0 0,-3 6 0 0,-1-9 0 15,-3 5 0-15,4 1 0 0,-4-6 0 0,0 6 0 0,-4-1-16 16,1 4-1-16,-8-6 0 0,0 3 0 16,0 3-35-16,-3 0-8 0,0 0 0 15,-11 0-1-15,0 0-163 0,0 0-33 0</inkml:trace>
  <inkml:trace contextRef="#ctx0" brushRef="#br0" timeOffset="1570">706 704 1728 0,'0'0'76'0,"0"0"16"16,7 0-73-16,4 0-19 0,-4-6 0 0,7 2 0 0,8-2 206 0,-1 6 38 0,0-6 7 0,8-1 1 15,-4 4-179-15,7 3-36 0,-4-6-7 0,1 3-2 16,-1 3-17-16,-3-7-11 0,4 7 12 0,-4-6-12 16,3 3 0-16,-3-3-12 0,0 6 0 0,0-7 0 31,0 7-24-31,0-6-5 0,-3 3-1 0,3 0 0 0,0-1 18 0,-4 4 4 0,-3-6 1 0,-4 3 0 31,4 3-9-31,-4 0-1 0,-3 0-1 0,-11 0 0 0,0 0-139 16,0 0-28-16,0 0-6 0,0 0-1 0</inkml:trace>
  <inkml:trace contextRef="#ctx0" brushRef="#br0" timeOffset="1829">692 1015 1900 0,'0'0'84'0,"0"0"18"0,0 0-82 0,0 0-20 15,0 0 0-15,0 0 0 0,7 0 160 0,3 3 28 16,5 3 6-16,-1-12 1 0,7 6-131 0,1 0-27 16,-1-3-5-16,8 3 0 0,3 0-19 0,0-4-3 15,0 1-1-15,0 3 0 0,0 0-9 0,-3 0 0 16,3-6 0-16,-7 6 0 0,0-3 0 0,3 3-11 16,-3-3 3-16,0-1 0 15,0 1-48-15,0 0-8 0,0-3-3 0,0-1 0 16,-4 4-77-16,1-6-15 0,-1 2-3 0,1-5-474 15,3-1-94-15</inkml:trace>
  <inkml:trace contextRef="#ctx0" brushRef="#br0" timeOffset="2305">1786 387 1710 0,'0'0'76'0,"4"-3"15"0,0-7-73 0,-4 10-18 0,0-6 0 0,0 6 0 15,-4-6 86-15,4 6 14 0,0 0 2 0,0 0 1 16,-7-4-32-16,0 4-7 0,0 0 0 0,-1 0-1 16,-2 10-26-16,-1-10-5 0,0 6 0 0,1-3-1 15,-1 4 0-15,0 2 0 0,-3 4 0 0,3-4 0 16,-3 4-15-16,-4 0-4 0,4 0 0 0,0 2 0 16,-1-8 23-16,1 5 4 0,0 1 1 0,0-3 0 0,3 2-32 0,4-2-8 15,0-1 0-15,0 4 0 0,-1-7 8 0,5 4 0 16,3-4 0-16,-4 4 0 0,4-10-8 0,4 6 8 15,3 3-8-15,0-2 8 0,0 2-8 0,4-2 0 16,0 2 0-16,3-2 0 0,0-4 0 0,0 3 0 16,4 0 0-16,0-2 0 0,0 2 8 0,0 0 0 15,0 1 0-15,-1 2 0 0,1-3-8 0,0 4 0 16,0-4 0-16,-4 4 0 0,8-4 0 0,-8 4 0 16,0-1-8-16,0 4 8 0,-3-4 0 0,0 1 0 15,-1 3 0-15,-2-7 0 0,-5 3 0 0,1 7 8 16,-1-6-8-16,-6 2 11 0,-4-2-3 0,-1-1 0 0,-2 1 0 15,-1-1 0-15,0 1 19 0,1-1 3 0,-5 1 1 16,1-4 0-16,-4 4-19 0,0-4-3 0,4 4-1 0,-4-4 0 16,1 0-8-16,-1 1 0 0,0 2 0 0,4-9 8 15,-1 3-8-15,1-3-16 0,0 0 4 0,0-3 1 32,-1 6-33-32,5-3-8 0,-5 0 0 0,8 0-1 15,-4 0-127-15,4 0-26 0,4-3-5 0</inkml:trace>
  <inkml:trace contextRef="#ctx0" brushRef="#br0" timeOffset="2496">2175 862 2937 0,'0'0'64'0,"0"0"14"0,0 10 2 0,0-1 4 0,0 1-68 16,0-1-16-16,-3 1 0 0,3 3 0 0,0-4 32 0,0 1 2 15,0 2 1-15,0-2 0 0,0-1-35 0,3 4 0 16,-3-10-12-16,0-3 3 16,4 10-160-16,-4-10-32 0,0 0-7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0:32.5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628 275 345 0,'0'0'31'0,"0"0"-31"16,0 0 0-16,0 0 0 0,0 0 292 0,0 0 53 16,0 0 11-16,0-9 1 0,-4 2-245 0,1 1-50 15,6 0-10-15,-3 3-1 0,0-7-27 0,0 4-6 0,-3-1-1 0,3 1 0 16,-4-3-17-16,4 2 0 0,-4-2 8 16,4-1-8-16,4 4 0 0,-4-7 0 0,-4 4 8 0,1-1-8 15,6 1 19-15,-6 2 0 0,-4-5 0 0,3 2 0 16,4 1 11-16,-3 2 2 0,-8-2 1 0,0 6 0 15,1-7 12-15,-1 7 3 0,4-3 0 0,-4 6 0 16,-3 0-10-16,3 0-2 0,11 0 0 0,-11 0 0 16,-3 3-5-16,3 0-2 0,8 6 0 0,-4-5 0 15,0 2-17-15,-1 3-3 0,1 1-1 0,4 6 0 16,3 0-8-16,-7 0 0 0,-1-1 0 0,5 4 0 16,3 4 0-16,0-4 0 0,-7 0-8 0,3 6 8 15,4-3 0-15,4 10 0 0,-8-10 0 0,1 10 0 16,3-1 0-16,3 4 10 0,4 3-10 0,-7 7 10 15,-3-1-10-15,3 4 8 0,10-1-8 0,-6 1 8 16,-8 2 10-16,4-2 2 0,4 3 0 0,0-4 0 0,3-2 8 16,-4 2 3-16,1-2 0 0,-1 5 0 0,5-5-18 0,-8-1-3 15,-8 0-1-15,8-9 0 0,4 0-9 0,-8-3 12 16,-3-4-12-16,4-2 12 0,6-4-12 0,-3-3 10 16,-3-3-10-16,-4-4 10 0,-1 1-10 0,8-3 12 15,0-4-12-15,-7-3 12 0,0-3-12 0,4 0-9 16,3 0 9-16,-8-3-13 15,-6-3-33-15,7-4-6 0,0 1-2 0,0-1 0 16,-4-6-28-16,0-3-6 0,1 0 0 0,3-3-1 16,-1-3-131-16,-2-4-27 0</inkml:trace>
  <inkml:trace contextRef="#ctx0" brushRef="#br0" timeOffset="249">25 855 288 0,'0'0'25'0,"-11"7"-25"0,4-7 0 0,7 0 0 15,0 0 375-15,0 0 69 0,-7 0 15 0,7 0 2 16,0 0-289-16,0 0-57 0,0 0-12 0,0 0-3 16,11 0-27-16,3 0-5 0,4 0-2 0,-4 0 0 15,4 0-20-15,0-7-4 0,7 7-1 0,0-3 0 16,-4 0-9-16,4 0-1 0,7 3-1 0,-3 0 0 16,-1-6 6-16,4 2 2 0,4 4 0 0,0-3 0 15,6 0-29-15,-6 3-9 0,-4 0 0 0,4-6 0 16,3 3 0-16,-7-1 0 0,-7 1 0 0,0 0 0 15,7 3-19-15,-10-3-10 16,-5 0-3-16,1 0 0 0,-4 3-156 0,-3-4-31 0</inkml:trace>
  <inkml:trace contextRef="#ctx0" brushRef="#br0" timeOffset="816">1056 542 288 0,'0'0'12'0,"0"0"4"0,0 0-16 0,0 0 0 16,0 0 0-16,0 0 0 0,0 0 314 0,0 0 60 15,0 0 12-15,7 6 2 0,-7-6-225 0,0 0-46 16,0 0-9-16,10 3-1 0,5 0-29 0,-5-3-6 15,-10 0 0-15,0 0-1 0,11 3-15 0,0 1-2 16,-11-4-1-16,0 0 0 0,10 6 1 0,-10-6 0 16,0 0 0-16,8 9 0 0,-8-9-34 0,7 7-6 15,-7-7-2-15,0 0 0 0,0 0-12 0,3 6 0 16,-3-6 8-16,7 6-8 16,-7-6-26-16,0 0-8 0,8 7-2 0,-8-7 0 15,0 0-154-15,0 0-31 0</inkml:trace>
  <inkml:trace contextRef="#ctx0" brushRef="#br0" timeOffset="1059">1116 893 921 0,'-10'0'40'0,"10"0"10"0,0 0-40 0,0 0-10 0,0 0 0 0,0 10 0 15,0-4 327-15,0-6 63 0,3 7 13 0,4 2 2 16,-7-3-301-16,7 1-61 0,0-4-12 0,4 3-3 16,-11-6-16-16,7 3-3 0,0 1-1 0,4-1 0 0,0 3-8 0,-4-3-9 15,-7-3 9-15,7 4-13 16,4-4-18-16,-11 0-3 0,0 0-1 0,0 0 0 16,7 3-35-16,-7-3-7 0,0 0-2 0,0 0-892 15</inkml:trace>
  <inkml:trace contextRef="#ctx0" brushRef="#br0" timeOffset="1795">1694 377 1785 0,'0'0'159'0,"0"0"-127"0,-4 0-32 0,-3 3 0 16,4 0 135-16,3-3 21 0,0 0 4 0,-4 3 0 15,-3 4-117-15,0-1-24 0,3 3-5 0,1-2-1 16,-1 2 7-16,4 1 0 0,0 2 1 0,0 4 0 15,0 0-10-15,4 6-3 0,-4 4 0 0,-4-4 0 16,4 3 16-16,0 7 4 0,-3 0 0 0,3 3 0 16,-4-4 8-16,4 1 3 0,-4 0 0 0,4-1 0 15,0 1-18-15,4 0-3 0,-4-7-1 0,0 0 0 16,0-2-17-16,4-4 0 0,-1 0 0 0,-3-3 0 0,0-1 0 16,0-2-9-16,4-3 1 0,-4-1 0 15,0-3-42-15,0-6-8 0,0 0-2 0,0 0 0 16,0 0-23-16,0 0-5 0,3-6 0 0,1-3-1 15,-4-1-22-15,3-3-4 0,-3 4-1 0,0-7 0 16,4 0-12-16,-4 0-2 0,0-9-1 0,4 3 0 16,-4 0 57-16,3-7 11 0,-6 1 3 0,3-4 0 0,0-6 48 0,3 0 12 15,-3-3 0-15,4 6 0 0,3 0 0 0,-4 3 10 16,8 4-2-16,-4 2 0 0,0 4 48 0,0-3 10 16,4 2 2-16,-4 8 0 0,4-1 28 0,-7 3 7 0,3 4 1 15,0-1 0-15,-4 4-44 0,1-1-8 0,-4 7-1 16,0 0-1-16,0 0 7 0,0 0 2 0,0 0 0 15,7 7 0-15,0-1-9 0,0 4-2 0,-3-4 0 0,-1 7 0 16,1-1 1-16,0 1 0 0,-1 3 0 0,1 0 0 16,-1 3-2-16,1 3-1 0,-4 0 0 0,3 7 0 15,-3-4-9-15,4 7-1 0,-4 3-1 0,0-1 0 16,4 8-10-16,-4-8-1 0,0-2-1 0,0 3 0 16,0 0-13-16,3-3-2 0,-3-1-8 0,4 4 12 15,-4-9-2-15,0-1-1 0,0 0 0 0,3 1 0 16,-3-7-9-16,0 0 0 0,0 0-10 0,0-3 10 15,0-4 0-15,4 1 0 0,-4-7 0 0,0-6 10 16,0 0-10-16,0 0 0 0,0 0 0 0,0 0 8 16,0 0-43-16,0 0-9 0,-4-9-1 15,1-1-1-15,-1-2-26 0,1-4-4 16,-1-3-2-16,0 0 0 0,1 0-118 0,-1-7-24 0,1 4-5 16,-4 0-674-16</inkml:trace>
  <inkml:trace contextRef="#ctx0" brushRef="#br0" timeOffset="2307">1680 437 1324 0,'0'0'118'0,"0"0"-94"16,0 0-24-16,0 0 0 0,0-6 188 0,0 6 34 15,10-4 6-15,-6 1 2 0,7 3-138 0,-1-9-27 0,-3 2-5 0,4 7-2 16,3-6-12-16,1 3-2 0,-1-3-1 0,4 6 0 15,0 0-28-15,-1 0-6 0,5-7-1 0,3 4 0 16,3 6 5-16,1-3 1 0,-1 7 0 0,4-7 0 16,-3 3 0-16,0 3 0 0,3 0 0 0,-4 1 0 15,-3 2-14-15,0 1-16 0,-7-4 3 0,0 4 1 16,0-1 12-16,-4 4 0 0,0 0 0 0,-7-4 0 16,4 7 23-16,-8-10 7 0,1 4 2 0,-8 6 0 15,4-10-32-15,-7 7-13 0,-3-4 1 0,-5 7 0 16,-6-3-7-16,0-1-1 0,-8 4 0 0,1 0 0 15,-5 0 10-15,1 0 2 0,0 3 0 0,0 0 0 16,4-3 8-16,3-7 0 0,3 7 0 0,1-3-8 16,-1-1 8-16,8 1 11 0,0-3-3 0,0 2 0 15,7-2 21-15,-1 2 4 0,5-2 1 0,-1-4 0 16,4 4-18-16,4-4-3 0,-1 4-1 0,5-7 0 16,2 9 0-16,1-8 0 0,3 5 0 0,4-3 0 0,3 1-1 15,1 2-1-15,6-2 0 0,1-1 0 0,3 0 14 0,0 1 2 16,-3 2 1-16,3-6 0 0,0 10-14 0,0-10-2 15,-7 4-1-15,3-1 0 0,-3 0-10 0,-3 1 0 16,-1-1 0-16,1-3 0 0,-5 3 0 0,-2 1 0 16,-1-4 0-16,0 3 0 0,-3-3 0 0,-4 1 0 15,0-4-14-15,-7 0 5 16,0 0-71-16,0 0-15 0,0 0-2 0,0 0-1 16,0 0-144-16,0 0-29 0,0 0-5 0,-3-19-2 0</inkml:trace>
  <inkml:trace contextRef="#ctx0" brushRef="#br0" timeOffset="2732">2432 266 2466 0,'0'0'109'0,"0"0"23"0,0 0-106 0,7-7-26 0,4 7 0 0,0 0 0 16,-1-6 39-16,1 3 2 0,0 0 1 0,-1 0 0 15,5 3-42-15,-5 0 0 0,-2 0 0 0,-1 0-11 16,3 6 11-16,-3-3 0 0,-3 3 0 0,0 4 0 0,-4-1-22 0,3 4 1 16,-3-6 0-16,-3 5 0 0,-5 1 21 0,-2-4 0 15,3 4 0-15,0 3 0 0,-4-7 12 0,0 4 6 16,0-3 2-16,1 5 0 0,-1-8 17 0,0 2 4 15,1 1 1-15,2-1 0 0,1-2-23 0,4-1-5 16,-4 0-1-16,3 1 0 0,4-7-13 0,0 0 11 16,0 0-11-16,0 0 10 0,0 0-2 0,0 0 0 15,4 3 0-15,-4-3 0 0,7 6 1 0,3-6 0 16,5 3 0-16,-5-3 0 0,1 0-9 0,3 0 0 16,4 0 0-16,0 0 8 0,-4 0-16 0,4 0-4 15,4 0-1-15,3 0 0 0,-4-3-7 0,0 3-2 16,-3 0 0-16,4 0 0 15,-5 0-127-15,1 0-26 0,4 0-5 0,-5 0-524 0,5 3-106 16</inkml:trace>
  <inkml:trace contextRef="#ctx0" brushRef="#br0" timeOffset="3298">2892 814 2178 0,'0'0'96'0,"0"0"20"0,0 0-92 0,0 0-24 16,0 0 0-16,0 0 0 0,0 0 52 0,0 0 5 15,0 0 2-15,0 0 0 0,7 0-43 0,4 0-16 16,3-3 11-16,0 0-11 0,1 3 0 0,3-3 8 15,3 3-8-15,0-7 0 0,8 4 19 0,3 0 1 0,4 0 0 16,3-4 0-16,0 4 20 0,4 0 4 0,-4 3 0 0,4-9 1 16,-7 5 1-16,3 1 0 0,-4 3 0 0,1-6 0 15,3 3-30-15,4 0-5 0,-4-1-2 16,4 4 0-16,3 0-9 0,-3 0 10 0,0 0-10 16,0 0 10-16,0 4-10 0,-4-1 8 0,-3-3-8 0,-1 0 8 15,1 3-8-15,-4-3 0 0,4-3 0 0,-1 3 0 16,-6 0 0-16,-1 0 0 0,4 0 0 0,-3-3 0 15,-1-1 19-15,-6 4-2 0,-1 0 0 0,-3-6 0 16,-4 0-34 0,1 3-7-16,-5 3-2 0,-3 0 0 0,-7 0-24 0,0 0-5 0,0 0-1 15,-3-13 0-15,-1 0-86 0,-3 4-18 0,-7-1-3 16,0 4-1-16,-8-7-64 0,1 7-14 16,-18-10-2-16,7 7-1 0</inkml:trace>
  <inkml:trace contextRef="#ctx0" brushRef="#br0" timeOffset="3657">3841 542 1566 0,'0'0'69'0,"0"0"15"0,7 0-68 0,3-7-16 15,-2 4 0-15,2-3 0 0,1 6 93 0,0-7 15 16,-1 1 4-16,1 3 0 0,3-3-55 0,-3 2-10 16,3-2-3-16,-3 6 0 0,7 0-3 0,-4 0-1 15,4-6 0-15,-4 6 0 0,8 6 0 0,-5-6-1 16,1 0 0-16,0 6 0 0,4-2 3 0,-5 2 1 15,1-3 0-15,0 3 0 0,0 1 2 0,3-1 1 16,4 4 0-16,-3-7 0 0,-5 6-16 0,1-2-3 0,4 2-1 16,-5 1 0-16,-2-1 4 0,-1 1 1 0,-3-4 0 0,-1 3 0 15,1 4-18-15,-4-6-3 0,0 2-1 16,-3 7 0-16,-1-3-9 0,-3 2 12 0,0-2-12 0,-3 0 12 16,-1 3 3-16,-3-7 1 0,-3 7 0 0,2 0 0 15,-2 3-16-15,-5-3 8 0,5 0-8 0,-12 3 0 16,-3 3 0-16,0-6 0 0,4-1 0 0,-4 1 0 15,-3 0-16-15,3-3-2 0,3 3-1 0,1-4 0 32,-1 1-16-32,5-3-3 0,2-1-1 0,5-3 0 0,-1 1-29 0,0-4-5 15,4-3-2-15,7 0 0 0,0 0-154 0,0 0-31 0,0 0-7 16,4-19-1-16</inkml:trace>
  <inkml:trace contextRef="#ctx0" brushRef="#br0" timeOffset="4332">4868 336 460 0,'0'0'20'0,"0"0"5"0,-4 0-25 16,4 0 0-16,0 0 0 0,-3 0 0 0,-5 3 414 0,1 0 78 15,7-3 15-15,0 0 3 0,0 0-383 0,0 0-77 16,-3 3-15-16,3 3-3 0,-4 4-11 0,1-4-1 16,-1 4-1-16,4-1 0 0,0 4-5 0,-4 0-1 15,1 2 0-15,-1 1 0 0,1 3 23 0,-1 7 4 16,4-1 0-16,0 4 1 0,-3 2-1 0,-1 1 0 15,0 6 0-15,1-3 0 0,-1 0-28 0,1 3-12 16,-1-7 8-16,4 1-8 0,0 3 16 0,0-3-1 16,-3-4-1-16,6-2 0 0,1 2-14 0,-1-9 0 15,-3 0 0-15,0 0 0 0,4-6-12 0,-1 0-6 0,-6-4-1 16,3 1 0 0,0-10-38-16,0 0-8 0,0 0-2 0,0 0 0 15,0 0-93-15,0-10-20 0,0 1-3 0,0-4-1 16,3-6-49-16,-3 3-11 0,0-28-1 0,-3 9-1 0</inkml:trace>
  <inkml:trace contextRef="#ctx0" brushRef="#br0" timeOffset="4647">5000 244 2134 0,'0'0'47'16,"0"0"9"-16,0 0 3 0,0 0 1 0,3 9-48 0,1-3-12 0,-4 4 0 0,3 3 0 0,1-1 56 0,-4 1 8 15,0 3 1-15,3-3 1 0,-3 6-8 0,0 3-2 16,0-3 0-16,0 9 0 0,4-6-6 0,-4 10-2 16,-4-6 0-16,4 2 0 0,-3 7-19 0,3 0-4 15,-4 6-1-15,1-6 0 0,3 3 12 0,0-3 3 16,-4 0 0-16,4-4 0 0,0 1-31 0,0-3-8 16,-3-1 0-16,3 1 0 0,0-1 0 0,0-6 9 15,0 4-9-15,-4-4 0 0,8 0 8 0,-4-6-8 16,0 0 0-16,0 0 0 0,3-7 0 0,-3-3 0 15,0-6 0-15,0 0 0 16,0 0-37-16,0 0-5 0,0 0-1 0,0 0 0 16,0 0-41-16,0-6-9 0,-3-3-2 0,-1 2 0 15,0-9-71-15,4 1-14 0,-3-8-4 0,3 4-737 0</inkml:trace>
  <inkml:trace contextRef="#ctx0" brushRef="#br0" timeOffset="5172">4700 323 2062 0,'0'0'92'0,"0"0"18"0,0 0-88 0,0 0-22 0,0 0 0 0,0 0 0 16,11-10 75-16,-1 4 10 0,1 0 3 0,3-1 0 15,8 4-40-15,-1-6-8 0,1 2-2 0,3 7 0 16,0-9-21-16,10 6-4 0,-3-1-1 0,4 4 0 0,-4-6 8 15,4 6 2-15,-1-3 0 0,1 6 0 0,0 3 16 0,3-6 3 16,-3 7 1-16,-4 2 0 0,3 1-21 0,-3-1-4 16,-3 4-1-16,-4 3 0 0,0-7-16 0,-4 4 10 15,-3 3-10-15,-4 0 8 0,1 0-8 0,-8-1 0 16,-4 1 0-16,-3 0 0 0,-3 3 0 0,-4 0 0 16,-4-3 0-16,-7 3-11 0,-7 0 11 0,-3 3-8 15,-1-3 8-15,-3 3-8 0,-4-6 8 0,4 0 0 16,0 3 0-16,4 0 0 0,-1-6 0 0,4 3 0 15,0-4 0-15,0-2 11 0,4 3 13 0,3-10 4 16,0 3 0-16,4 0 0 0,0 1-16 0,3 2-2 16,4-2-1-16,0 2 0 0,3-6 7 0,4-3 0 15,4 7 1-15,-1 2 0 0,8-2 1 0,-4 2 0 0,7 1 0 16,1-1 0-16,2-3-18 0,1 4 0 0,4-4 0 0,3 4 0 16,0-1 19-16,3-2 0 0,1-1 0 0,6 3 0 15,1-2-19-15,3-1 0 0,0 4 0 0,-3-1 0 16,3 1 0-16,-7 2 0 0,0-5 0 0,1 2 0 15,-5-2 0-15,-3 2 0 0,0-3 0 0,0 4 0 16,-4-7-15-16,1 0 0 0,-8 4 0 0,0-7 0 31,1 3-35-31,-5-3-7 0,1-3-2 0,-4 3 0 0,-7 0-29 16,0 0-7-16,0 0-1 0,0 0 0 0,0-7-27 0,0 1-5 0,-3-4-2 16,-1-2-876-16</inkml:trace>
  <inkml:trace contextRef="#ctx0" brushRef="#br0" timeOffset="5654">5641 0 748 0,'0'0'33'0,"0"0"7"0,0 0-32 0,0 0-8 16,0 0 0-16,0 0 0 0,0 0 348 0,0 0 68 15,0 0 14-15,0 0 2 0,0 0-329 0,0 0-67 0,0 0-12 16,8 0-4-16,-1 0-8 0,0 0-3 0,4 3 0 0,-4-3 0 16,0 0-9-16,4 0 0 0,-1 6 0 0,1-6 0 15,-4 3 19-15,4 0 1 0,-4 1 1 0,4 2 0 16,-8-3-13-16,-3-3-8 0,7 6 8 0,0 1-8 15,-7-7 10-15,4 6-2 0,-4 4-8 0,0-1 12 16,-4-3-12-16,1 4 8 0,-4-4-8 0,0 4 0 16,-1-1 20-16,1 1-1 0,-3 3-1 0,-1-1 0 15,0-2-5-15,1 2-1 0,2-2 0 0,1-1 0 16,-3 4-3-16,-1-3-1 0,4-7 0 0,0 6 0 16,-1-2 7-16,5-1 1 0,3-6 0 0,-4 6 0 15,4-6 3-15,4 10 1 0,-4-4 0 0,7 0 0 16,-3-2 16-16,6 2 3 0,-3 0 1 0,8-6 0 15,-1 3-26-15,0 1-5 0,1-4-1 0,2 3 0 0,1-3-8 16,4 6 0-16,-5-6 0 0,5 0 0 0,3 0-17 0,0 0 1 16,-4 0 0-16,1 0 0 15,-5 0-40-15,5 7-8 0,-1-7-2 0,1 3-758 16,-8-3-151-16</inkml:trace>
  <inkml:trace contextRef="#ctx0" brushRef="#br0" timeOffset="8542">1366 1702 1440 0,'0'0'64'0,"0"0"12"0,0 0-60 0,0 0-16 16,-7 0 0-16,7 0 0 0,-7 0 164 0,-1 3 29 15,1 0 7-15,0 0 0 0,0 0-123 0,0 1-25 16,0-1-4-16,0 3-2 0,3 4-21 0,-3 2-4 16,-4-2-1-16,4-4 0 0,0 4 10 0,-4-1 2 15,1 1 0-15,2-1 0 0,-2 4-7 0,-1 0-1 16,0 2 0-16,1 4 0 0,6 0 23 0,1 4 4 16,-5-4 1-16,8 0 0 0,0 0-7 0,0 3-1 15,0-3 0-15,0 0 0 0,4-3-29 0,3 6-7 16,0-3 0-16,0 0-8 0,4 0 8 0,0 0-8 15,-1-9 0-15,5 2 0 0,-5 4 0 0,5-3 0 0,-1-4 0 16,4-2 0-16,-4 2 0 0,4-6-11 0,0-3 2 16,-4 0 0-1,4 0-43-15,0-3-9 0,-1-3-2 0,1-1 0 16,0 1-101-16,0 0-20 0,0-4-4 0,-4 1-504 0,4-1-100 0</inkml:trace>
  <inkml:trace contextRef="#ctx0" brushRef="#br0" timeOffset="9194">1612 1867 979 0,'0'0'43'0,"0"0"9"0,0 0-41 0,0 0-11 15,0 0 0-15,0 0 0 0,0 0 324 0,7-7 62 16,0 4 13-16,0 0 2 0,4 0-321 0,-4 3-64 16,4-3-16-16,-4 3 0 0,4 3 0 0,3 0 0 15,-3 0 0-15,-1 0 0 0,1 4 0 0,0-1 0 16,-1 0 0-16,1 1 0 0,0 8 0 0,-4-8 8 16,0 2-8-16,0 4 0 0,-3-7 20 0,-1 7-4 15,1 0 0-15,-4-4 0 0,3 1-3 0,-3-1-1 16,-3 1 0-16,-1 2 0 0,1-2 6 0,-1 3 1 15,-3-10 0-15,0 6 0 0,0 1-10 0,0-1-1 0,-8-2-8 16,5 2 12-16,-1 1-12 0,-3-4 0 16,-1 0-12-16,1 1 12 0,0-4-23 0,0 3 3 0,-1-3 0 0,1 0 0 15,3 7 2-15,1-10 1 0,-1 0 0 0,0 0 0 32,4 0-22-32,4-10-4 0,3 10-1 0,-4-6 0 15,4-3-18-15,4-1-4 0,-1 1-1 0,4-4 0 16,4 0-26-16,3-3-6 0,-3 4-1 0,3-4 0 15,4 3-129-15,0-3-27 0,0-3-4 0,0 3-2 16,3 1 121-16,-7-1 24 0,4 0 5 0,0 6 0 0,-4-9 98 0,4 10 14 0,-4-1 13 0,-3 1-2 16,3-1 149-16,-3 1 29 0,0 3 7 0,-1-4 0 15,-3 4-40-15,-7 6-8 0,0 0-1 0,0 0-1 16,0 0-49-16,0 0-9 0,0 0-3 0,0 0 0 16,0 0-16-16,0 9-3 0,0 1-1 0,0-1 0 15,-3 1-2-15,-1 2-1 0,-3-2 0 0,4-1 0 0,-1 4-12 16,-3 0-2-16,3-4-1 0,-3 4 0 0,4 0-7 0,3-1 0 15,-4 1-1-15,4-3 0 0,-3 5-12 0,3-5-3 16,3 6 0-16,1-10 0 0,-4 7-14 0,7-4-10 16,0 1 12-16,0 2-12 0,0-2 8 0,4-1-8 15,0-2 0-15,-1-1 0 0,5 4 9 0,-1-7-9 16,4 0 0-16,0 0 9 16,-4-3-40-16,4-3-8 0,3 0-1 0,0 0-1 15,-3-7-127-15,4 4-26 0,-5-4-5 0</inkml:trace>
  <inkml:trace contextRef="#ctx0" brushRef="#br0" timeOffset="9442">2264 1965 1566 0,'0'0'69'0,"0"0"15"0,0 0-68 0,-3 6-16 0,-1 1 0 0,-3-4 0 16,4 3 108-16,3 0 19 0,0-6 3 0,-7 7 1 15,3 2-63-15,4 1-12 0,-4-1-2 0,1 4-1 16,-1-4-24-16,1 4-5 0,3-3 0 0,-4 2-1 15,1-2-11-15,-1 2-1 0,-3 1-1 0,3 3 0 16,1-6-1-16,-8 2 0 0,0 1 0 0,1 0 0 16,-1 2-9-16,0 1 8 0,4-3-8 0,-4 0 8 15,1-1-8-15,-1 1 0 0,0-4 9 0,1-2-9 16,2 2-28-16,1-2-11 0,4-4-1 16,-4 0-1-16,3-3-217 0,1 0-43 0,-8-6-9 15,11 6-2-15</inkml:trace>
  <inkml:trace contextRef="#ctx0" brushRef="#br0" timeOffset="10105">2511 1794 1785 0,'0'0'159'0,"0"0"-127"0,0 0-32 0,-4 6 0 16,0 0 187-16,1 1 31 16,-1 2 6-16,1-2 2 0,3-7-182 0,0 12-44 0,0 1 0 0,3 0 0 15,1-1 9-15,-1 1-1 0,1 0-8 0,3 2 12 16,0-2-12-16,0 0 0 0,4-1 0 0,-4-2 0 16,0 6-9-16,0-7 9 0,8 1 0 0,-5-1-9 15,-2 1 0-15,-1-4 0 0,3 1 0 0,1-1 0 16,-4 0-3-16,4-6-1 0,-11 0 0 0,11 0 0 31,-4 0-41-31,3-6-8 0,-2 3-2 0,2-7 0 16,1 1-55-16,-4-1-11 0,4-2-2 0,-4-1-1 15,4 0-31-15,-1-3-5 0,-3 4-2 0,4-4 0 0,-4 0 31 16,-3-3 7-16,-1 3 1 0,5-3 0 0,-5 3 115 0,1 0 17 0,3 4 16 0,-4-1-4 16,1-3 119-16,0 0 23 0,-1 7 5 0,1 2 1 15,-4 7-26-15,0 0-5 0,0 0-1 0,0 0 0 16,0 0-41-16,0 0-9 0,0 0-2 0,0 0 0 0,0 0-12 15,0 10-4-15,0 3 0 0,-4-4 0 0,4 1-3 0,-3-1-1 16,3 4 0-16,-4 0 0 0,4 2-20 0,-4 1-5 16,1 0-1-16,3 3 0 0,-4 3 13 0,4-6 2 15,0 3 1-15,-3 7 0 0,6-4 5 0,-3 6 1 16,-3-2 0-16,3 5 0 0,-4-2-31 0,4 3-5 16,4 2-2-16,-4 1 0 0,3 3 1 0,-3-9 0 15,0 6 0-15,0 0 0 0,4-4-15 0,-8-2 0 16,4-4 0-16,0 4 0 0,0-4 30 0,-3 0 3 15,-1 1 1-15,1-4 0 0,-1 0-22 0,-3 0-4 16,0-3 0-16,0 0-8 0,-1 0 8 0,1-3-8 16,-3 0 0-16,-1 0 0 0,0-3 10 0,1-4-10 0,-1 1 8 0,-3-4-8 15,-1 0 8-15,1 1-8 0,-7-4 0 0,3-3 8 16,0-3-8-16,0-1 0 0,-3-2 0 0,3 0 0 16,0-4-17-16,0-2-3 0,0-1 0 0,1-3 0 31,-1-3-15-31,4-3-3 0,-1 3-1 0,5-3 0 15,-5-1-89-15,8-2-19 0,-4-3-3 0,8 2-1 16,-4 1-45-16,3-4-10 0,4 1-2 0</inkml:trace>
  <inkml:trace contextRef="#ctx0" brushRef="#br0" timeOffset="10466">2906 1657 864 0,'0'0'76'0,"0"0"-60"0,0 0-16 0,0 0 0 0,0 0 352 0,0 0 68 15,0 0 14-15,0 0 2 0,0 0-308 0,8 0-61 16,2 4-13-16,-3-4-2 0,4 0-14 0,0 6-2 16,-1-6-1-16,1 6 0 0,0 4-23 0,-4-7-12 15,4 6 12-15,3 1-12 0,-3-1 17 0,-1 4-3 16,1 3-1-16,0-3 0 0,3 2 5 0,-3 4 1 15,-4-3 0-15,0 3 0 0,4 0 1 0,-1-3 1 16,-10 3 0-16,4 3 0 0,3-6 0 0,-7 3 0 16,0 0 0-16,0 0 0 0,-7 0-9 0,3 0-3 15,1-3 0-15,-1 0 0 0,-7 0-9 0,8-3 8 0,-4 2-8 16,-4-2 8-16,0 0-8 0,1-4-9 0,-1 4 9 16,-3-10-13-1,3 0-25-15,0 4-5 0,-3-4-1 0,3-3 0 16,1 0-23-16,-1-3-5 0,4 0 0 0,0-4-1 15,0 4-82-15,-1-7-16 0,8 1-3 0</inkml:trace>
  <inkml:trace contextRef="#ctx0" brushRef="#br0" timeOffset="11300">3573 1673 2088 0,'0'0'92'0,"0"0"20"0,0 0-90 16,0 0-22-16,0 0 0 0,0 0 0 0,0 0 69 0,0 0 10 16,0 0 1-16,0 0 1 0,0 0-47 0,0 0-10 0,0 10-1 15,4-4-1-15,-1 4 2 0,-3 2 0 0,4-2 0 0,-1 6 0 16,1-1 15-16,0 1 3 0,-1 3 1 0,1 0 0 16,-1 0 5-16,1 0 0 0,-1 4 1 0,1-4 0 15,-4 3-13-15,0-3-4 0,4 0 0 0,-4-3 0 16,3 3-18-16,-3-3-4 0,0-4-1 0,0 4 0 15,4-3-9-15,-4-1 0 0,0-2 9 0,-4-1-9 16,4 1 0-16,0-4 8 0,-3 1-8 0,-1-4 0 16,4-3 0-16,0 0 0 0,0 0-10 0,-4 3 10 31,-3-3-40-31,7 0 0 0,0 0-1 0,0 0 0 0,-3-10-16 16,-1 4-3-16,4-3-1 0,0-1 0 0,-3 1-14 15,3-1-2-15,0 1-1 0,0-1 0 0,-4 4 5 0,4-4 1 16,-4 1 0-16,4-1 0 0,0 4 23 0,-3 0 5 0,-1 2 0 15,4 4 1-15,0-6 43 0,0 6 0 0,-3-6 0 0,-1-1 8 16,4 7 24-16,0 0 4 0,0-6 2 0,0 6 0 0,0-6 2 16,0 6 0-16,0-7 0 0,0 7 0 0,0 0-3 0,7-3 0 15,0 0 0-15,1 0 0 0,-1 0 6 0,3-1 1 16,1 1 0-16,0 3 0 0,3 0 2 0,0 0 1 16,4 0 0-16,4 0 0 0,-5 0-20 0,8 0-4 15,-3 0-1-15,3 0 0 0,0-6 16 0,0 6 3 16,7 0 1-16,-4 0 0 0,1 0-24 0,3-3-5 15,0 3-1-15,4 0 0 0,-1-3 5 0,1-1 1 16,7 4 0-16,3-6 0 0,0 3 11 0,4 3 3 16,0-3 0-16,-3 3 0 0,-1 0-32 0,-3-3 0 15,3-1-11-15,-3 1 11 0,0 0 0 0,0 0 0 0,3 0 14 16,0 0-4-16,-3 3-10 0,0 0 12 0,0 0-12 0,-8 3 12 16,1 0-12-16,-4-3 0 0,0 3 0 15,-3-3 8-15,-4-3-8 0,3 3 0 0,-6-3 0 0,3 0 0 16,-4-1-9-16,4 1 9 0,-7-3 0 0,0 3 0 15,-4 0 0-15,0-1 0 0,0 1 0 0,-6 0 0 16,-8 3-9-16,0 0 9 0,0 0 0 0,0 0-9 31,0 0-35-31,0-6-6 0,-4-1-2 0,-3 1 0 16,0 0-12-16,0 3-4 0,-8-1 0 0,5 1 0 0,-1 0-50 16,-3-3-10-16,-1 2-3 0,1 1-604 0,0 0-121 0</inkml:trace>
  <inkml:trace contextRef="#ctx0" brushRef="#br0" timeOffset="11673">4971 1626 2070 0,'0'0'92'0,"0"0"18"0,11-4-88 0,-1 1-22 15,-2 0 0-15,2 3 0 0,5 0 72 0,-5-3 9 16,1 3 3-16,0 0 0 0,3 3-29 0,0 0-6 15,-7-3-1-15,8 3 0 0,-1 1 0 0,0-1 0 16,0 0 0-16,1 3 0 0,2 1-12 0,-2 2-4 16,3 4 0-16,-1-7 0 0,-2 4 10 0,3-1 2 15,-1 1 0-15,1 2 0 0,-4-2-20 0,4-1-3 0,-3 1-1 0,-1-1 0 16,4 1 8-16,-8-4 0 0,5 1 1 0,-5 2 0 16,-3-3-29-16,4 4 8 0,-4-4-8 0,0 1 0 15,-3 2 10-15,-4 1-1 0,-4-1 0 0,1 1 0 16,-4 2-9-16,0 1 0 0,-8 0 0 0,1-1 8 15,-4 4 2-15,-3 3 0 0,-4-3 0 0,0 0 0 16,0 0-10-16,-4 0 0 0,4 3 0 0,0-3 0 16,0-4 0-16,4 4-12 0,-4-6 0 0,4 2 1 31,-1 1-30-31,5 0-7 0,2-7 0 0,1 3-1 0,0 1-119 0,7-10-23 16,-4 0-5-16,4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04.4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296 5 230 0,'0'0'10'0,"0"0"2"0,0 0-12 0,0 0 0 0,0 0 0 0,0 0 0 16,-3-3 272-16,3 3 52 0,0 0 11 0,-7-3 1 16,7 3-219-16,-8 0-44 0,1-3-9 0,7 3-1 15,-7 3-16-15,7-3-3 0,-7 0-1 0,0 6 0 16,0 1 8-16,0-1 1 0,0 3 1 0,-1 1 0 16,1 0 11-16,0-1 3 0,0 1 0 0,0-1 0 15,0 4-9-15,0-4-2 0,-1 4 0 0,1 0 0 16,0 2-13-16,0 1-3 0,0 3-1 0,0-3 0 0,0 3-4 15,0 3-1-15,-4 1 0 0,4 2 0 0,0 3-11 16,-1 4-3-16,1 3 0 0,0 0 0 0,0 0-12 16,4 6-8-16,-5 0 8 0,5-3-8 0,-1 3 11 0,1 1-3 15,-1-4 0-15,1 3 0 0,-1 0 20 0,-3 3 3 16,3 1 1-16,1-4 0 0,-4 3-32 0,3 1 0 16,0-4 0-16,4 0 0 0,-3 4 0 0,3-11 0 15,-4 1 0-15,4-3 0 0,4 0 0 0,-4-4 0 16,3 1-12-16,-3-4 12 0,8 0 0 0,-1 1 0 15,0-4 8-15,0 0-8 0,0-3 0 0,0 0 0 16,4 0 0-16,-4 0 0 0,0 0 0 0,4-3 0 16,0-3 0-16,-1-1 9 15,1 1-41-15,3-6-9 0,-3-1-2 0,0-3 0 16,-4 0-79-16,3-3-16 0,5-3-3 0,-5 0-959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11.7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169 320 734 0,'0'0'32'0,"0"0"8"0,0 0-32 0,0 0-8 0,0 0 0 0,0 0 0 16,0 0 103-16,0 0 19 0,0 0 4 0,0 0 1 16,0 0-43-16,0 0-8 0,0 0-1 0,0 0-1 15,0 0-18-15,0 0-3 0,0 0-1 0,0 0 0 16,0 0-7-16,0 0-1 0,-4 7-1 0,4-7 0 15,-3 9 1-15,-1-2 0 0,1-1 0 0,-1 7 0 16,1-10-2-16,-1 9 0 0,0-8 0 0,1 5 0 16,-1 1-10-16,-3 2-3 0,4 4 0 0,-5-3 0 15,1 3-1-15,0 0-1 0,0 6 0 0,0 3 0 0,3 0 0 16,-3 1 0-16,4 5 0 0,-5 1 0 0,1 0-4 0,0 3-1 16,4 0 0-16,-4-1 0 0,-1 5-2 0,5-1 0 15,-1 0 0-15,-3 0 0 0,4 6-12 0,-1-3-8 16,-3-3 8-16,7 3-8 0,-4 1 12 0,4-1-1 15,0-3-1-15,0-3 0 0,0 0-10 0,4-4 8 16,-1 1-8-16,1-3 8 0,3-4-8 0,-3-3-9 16,3 0 9-16,0 0-13 0,0-2 24 0,0-5 5 15,0-2 0-15,0 3 1 0,1-3-17 0,2-4 8 16,1-3-8-16,-4 4 0 0,0-4 0 0,4 1-16 16,-4-4 2-16,4-3 0 15,-4 0-28-15,4-3-6 0,-11 3 0 0,7-4-1 16,0-2-155-16,0 0-30 0</inkml:trace>
  <inkml:trace contextRef="#ctx0" brushRef="#br0" timeOffset="396">440 599 1382 0,'0'0'123'0,"0"0"-99"15,-11 3-24-15,11-3 0 0,0 0 184 0,-3 10 31 16,3-10 6-16,-4 3 2 0,1 7-165 0,3-1-33 15,0 4-6-15,0 0-2 0,0 2-1 0,0 1-1 16,0 6 0-16,0-6 0 0,0 3-3 0,0 7 0 16,0-4 0-16,3 3 0 0,1 1-1 0,-4-1-1 15,0 0 0-15,0 1 0 0,3-1-10 0,-3 0 12 16,0 1-12-16,4-4 12 0,-1-3 7 0,-3 0 1 0,4-3 1 16,-4 0 0-16,0-1-21 0,0-2-10 0,0-3 1 15,0-4 0-15,0 0 9 0,0-6 16 16,0 0-4-16,0 0-1 15,0 0-58-15,0 0-11 0,0 0-2 0,0 0-640 0,7-6-127 0</inkml:trace>
  <inkml:trace contextRef="#ctx0" brushRef="#br0" timeOffset="704">786 831 2430 0,'0'0'53'0,"0"0"11"0,0 0 3 16,0 0 1-16,0 0-54 0,0 0-14 0,0 0 0 0,0 0 0 0,0 0 9 0,7-7-1 15,7 4 0-15,-3-3 0 0,7 0-8 0,-4-1 8 16,7 1-8-16,-3 0 8 0,4-4-8 0,-5 7 0 15,1-4 0-15,4 1 8 16,-1 3-32-16,4 0-6 0,-7 0-2 0,3-1 0 16,-3 1-8-16,4 0-1 0,-1 0-1 0,-3 0 0 15,3 0-1-15,-3-1 0 0,-4 1 0 0,4 3 0 16,-4-9-101-16,1 6-20 0</inkml:trace>
  <inkml:trace contextRef="#ctx0" brushRef="#br0" timeOffset="1064">1506 311 1209 0,'0'0'108'0,"0"0"-87"0,0 0-21 0,0 0 0 16,0 0 242-16,0 0 44 0,0 0 9 0,0 0 1 0,0 0-234 0,0 0-47 16,0 0-15-16,0 0 8 0,0 9-8 0,4 1 0 15,-4-10 0-15,0 13 0 0,3-4 0 0,1 7 8 16,-1-3-8-16,1-1 0 0,0 1 17 0,-1 3-1 16,-3 0 0-16,7-4 0 0,-3 1-4 0,-1 3 0 15,1 0-1-15,0-7 0 0,-1 1-11 0,1-1 10 16,-1 1-10-16,1 2 10 0,-1 1-10 0,-3 0 0 15,4-4 0-15,-1-2 0 0,-3 2-22 0,0 1 0 16,-3-1 0-16,-1 1 0 16,8-1-32-16,-4-2-6 0,-4 2-2 0,1 1 0 15,-1-1-115-15,1-3-23 0,-1 1-5 0</inkml:trace>
  <inkml:trace contextRef="#ctx0" brushRef="#br0" timeOffset="1401">1317 837 403 0,'0'0'17'0,"0"0"5"0,0 0-22 0,0 0 0 0,0 0 0 0,0 0 0 16,0 0 392-16,0 0 75 0,0 0 14 0,0 0 3 16,0 0-386-16,11-3-78 0,0 0-20 0,-1 3 0 15,1-10 8-15,3 7-8 0,4 0 0 0,0 0 0 0,0-4 0 0,3 1 0 16,-3 3 0-16,7-3 0 0,-4 2 12 0,4 1-4 16,-3-3-8-16,3 3 12 0,-4-4-4 0,4 4 0 15,-4 0-8-15,1 0 12 0,-1-4-12 0,1 4 0 16,-5 0 0-16,1 0 0 15,0 0-19-15,0 0-9 0,-4-1-3 0,0 1-606 16,1 3-122-16</inkml:trace>
  <inkml:trace contextRef="#ctx0" brushRef="#br0" timeOffset="1956">1314 989 1890 0,'0'0'84'16,"0"0"16"-16,0 0-80 0,0 0-20 0,0 0 0 0,0 0 0 16,10-3 35-16,-10 3 2 0,7 0 1 0,4-3 0 15,-4 3-38-15,-7 0 0 0,0 0 0 0,11 0 0 16,0 3 0-16,-1 0 0 0,-10-3 0 0,7 3 0 0,-7-3 0 0,4 10 0 16,0-4 0-16,-1 7 0 0,-3 0 0 0,4-1 16 15,-4-2-4-15,0-1-1 0,-4 4 18 0,1-4 4 16,-1 1 1-16,-3 3 0 0,3-1-12 0,-3 1-2 15,0 0-1-15,0-4 0 0,0 1-6 0,0 6-1 16,-4-13 0-16,4 6 0 0,3 1 0 0,-3-1-1 16,0 1 0-16,0-4 0 0,3 0 9 0,4-6 3 15,-7 7 0-15,7-7 0 0,-7 3-5 0,7-3-1 16,0 0 0-16,0 0 0 0,0 0-8 0,0 0-1 16,0 0-8-16,0 0 12 0,0 9-12 0,0-9 11 15,0 0-11-15,0 0 10 0,11 7 1 0,-4-4 0 16,4-3 0-16,-1 0 0 0,5 0-11 0,-5 0 10 0,5 0-10 0,2 0 10 15,-2-3-10-15,6 0 0 0,-3-1 0 0,3-2 0 16,1 3 0-16,-1-3 0 0,0 2 0 0,-3 1 0 16,4-3-8-16,-5 3-8 0,1 0 0 0,0-1-1 31,-7-2-115-31,3 3-24 0,-3-3-4 0,-1-1-797 0</inkml:trace>
  <inkml:trace contextRef="#ctx0" brushRef="#br0" timeOffset="2285">1649 1024 1267 0,'0'0'112'0,"0"0"-89"0,0 0-23 0,0 0 0 0,0 0 180 0,0 0 31 16,0 0 6-16,0 0 2 0,7 3-161 0,0-3-32 15,4 0-6-15,-4 3-2 0,-7-3-18 0,7 0 10 16,0 7-10-16,0-4 8 0,0 3 0 0,1-3-8 15,2 1 12-15,-3-1-4 0,-7-3 8 0,4 9 0 16,3-2 1-16,0 2 0 0,-3 4 4 0,-1-4 1 16,1-2 0-16,-4 2 0 0,0 4-4 0,0-4-1 15,0 1 0-15,-4 3 0 0,1-4-5 0,-1 1 0 16,-3-1-1-16,0 1 0 0,0-1-11 0,3 4 0 16,-6-4 9-16,2 1-9 0,1-4 0 0,-3 4 0 15,2-4 0-15,1 3 0 0,0-2-13 0,0-1-4 16,7-6-1-16,-7 3 0 15,3 0-27-15,4-3-6 0,0 0-1 0,0 0 0 16,0 0-134-16,7-9-27 0,8-10-6 0,-1 0-1 0</inkml:trace>
  <inkml:trace contextRef="#ctx0" brushRef="#br0" timeOffset="2556">1945 999 345 0,'0'0'31'0,"-7"3"-31"0,0 3 0 0,3-3 0 15,-7 4 360-15,4-1 67 0,0-3 13 0,0 0 2 16,0 4-315-16,0-4-63 0,-1 3-13 0,1-3-3 16,0 7-27-16,4-4-5 0,-5 7-2 0,1-4 0 15,0-2-4-15,7 2-1 0,-3-2 0 0,-1 5 0 16,1-2 8-16,3 3 2 0,-4-7 0 0,8 3 0 0,-4 4 5 0,3-3 0 16,-3-10 1-16,4 3 0 0,3 6-4 0,0 1-1 15,0-4 0-15,0 4 0 0,4-4-12 0,-4 0-8 16,4-3 10-16,-1 1-10 0,1-1 0 0,3-3 0 15,1 0 0-15,-1 0-10 0,0 0-12 0,0-3-2 16,1-1-1-16,3 1 0 16,-4 0-84-16,7 0-17 0,1-3-3 0,-5-4-779 0</inkml:trace>
  <inkml:trace contextRef="#ctx0" brushRef="#br0" timeOffset="3008">1948 311 1710 0,'0'0'76'0,"0"0"15"0,0 0-73 0,0 0-18 0,0 0 0 0,0 0 0 16,0 0 54-16,0 0 7 0,0 0 2 0,7 6 0 15,4 1-34-15,-4-1-6 0,0 0-2 0,4 4 0 16,3-1 6-16,1 4 1 0,-1 3 0 0,4 0 0 0,0 3 12 0,-1 3 4 16,5 0 0-16,-8 3 0 0,4 1 10 0,0 2 2 15,0 1 1-15,-1 2 0 0,-2 4-27 0,-5-3-6 16,5 0 0-16,-5-1-1 0,1 7-6 0,-4-3-1 15,0 0 0-15,-3 3 0 0,3 0 10 0,-7 0 2 16,-4 7 0-16,1-4 0 0,-1 3-16 0,-3-3-4 16,-4 1 0-16,-3-1 0 0,3-3 6 0,-3 0 1 15,-4-3 0-15,-3-3 0 0,3-4-5 0,-3 4-1 16,3-7 0-16,-3 4 0 0,-1-7-9 0,1-3 0 16,3 0 0-16,0-6 0 0,0-1-22 0,4-5 0 15,0-1 0-15,7 0 0 16,-4-6-126-16,7-3-24 0,1-3-6 0</inkml:trace>
  <inkml:trace contextRef="#ctx0" brushRef="#br0" timeOffset="3969">2180 45 1443 0,'0'0'64'0,"0"0"13"0,0 0-61 0,0 0-16 16,0 0 0-16,0 0 0 0,0 0 85 0,0 0 15 15,0 0 2-15,0 0 1 0,0 0-53 0,11 6-10 16,-11-6-3-16,11 3 0 0,-4 0-5 0,3 0-2 16,-3 4 0-16,4-1 0 0,-11-6 5 0,11 6 1 0,0 1 0 15,-1-1 0-15,-3 4-2 0,4-4 0 0,-4 4 0 0,0-1 0 16,1-3-15-16,-1 4-3 0,-4-1-1 0,1 1 0 16,-1-1-7-16,1-2-8 0,-4 2 11 0,3 1-11 15,-3 2 13-15,0-2-4 0,-3-4-1 0,3 4 0 16,-7-1 10-16,7-2 2 0,-4 2 0 15,1-3 0-15,-4 4-20 0,3-4 0 0,-3 1-13 0,3-4 5 16,-3 0 8-16,0 3 0 0,3-2-9 0,-3 2 9 16,4-6-24-16,3 0 0 0,0 0 0 0,0 0 0 15,0 0-12 1,-7 0-2-16,-1-3-1 0,8 3 0 0,0 0-39 0,-3-3-8 0,3-7-2 0,0 4-517 16,3-4-104-16</inkml:trace>
  <inkml:trace contextRef="#ctx0" brushRef="#br0" timeOffset="4271">2376 0 1436 0,'0'0'64'0,"0"0"12"0,0 0-60 0,0 0-16 15,0 0 0-15,0 0 0 0,0 0 87 0,0 0 14 16,0 0 3-16,0 0 1 0,0 0-36 0,0 0-7 16,0 0-2-16,0 0 0 0,-3 10-18 0,-1-4-4 15,4 10-1-15,-3-7 0 0,-1 1 7 0,0-1 0 16,4 1 1-16,-3-4 0 0,-1 4 2 0,4-1 0 15,-3 4 0-15,3-3 0 0,-4-1-11 0,4 1-1 16,-3 2-1-16,3-2 0 0,0-1-10 0,0 1-1 16,0-1-1-16,0 4 0 0,0-4-6 0,0 1-2 15,0-1 0-15,3 1 0 0,-3-1-14 0,4 4 0 16,-4-13 0-16,3 3 0 0,1 10 0 0,-1-10 0 0,1 7 0 16,3-7 0-16,0 0 0 0,0 3 0 0,1-2 0 0,2 2 0 15,1-6-19-15,3 3-3 0,0-3-1 0,4 0 0 31,0 0-40-31,4 0-8 0,2-3-1 0</inkml:trace>
  <inkml:trace contextRef="#ctx0" brushRef="#br0" timeOffset="7186">2501 1322 403 0,'0'0'17'0,"0"0"5"0,0 0-22 0,0 0 0 0,0 0 0 0,0 0 0 16,0 0 311-16,0 0 57 0,0 0 12 0,0 0 3 16,0 0-275-16,0 0-54 0,-3 6-11 0,3-6-3 15,-8 10-5-15,8-4-2 0,-3 1 0 0,-4 2 0 16,3-3 3-16,1 1 1 0,-1 2 0 0,0 1 0 0,1-1 11 16,-1 1 3-16,1-1 0 0,-4 4 0 0,3 0-5 15,-3-1-1-15,3 4 0 0,1-3 0 0,-4 3-18 0,-1-4-4 16,1 4-1-16,4 0 0 0,-4 0-8 0,3 0-2 15,-7 6 0-15,4-3 0 0,0-3-12 0,0 0 0 16,0-4 0-16,-4 1 0 16,4 0-31-16,-4-4-2 0,1 1-1 15,-5-1-1105-15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25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321 374 748 0,'0'0'67'0,"0"0"-54"15,0 0-13-15,0 0 0 0,0 0 184 0,0 0 35 16,0-6 6-16,0 6 2 0,7-4-150 0,-3-2-29 16,3 6-7-16,-4-6-1 0,8 3 3 0,0-1 0 15,-4 1 0-15,0 3 0 0,-7 0-7 0,0 0 0 16,7 0-1-16,0-6 0 0,4 6-2 0,0 0 0 15,-4 0 0-15,0 0 0 0,0 0-11 0,0 0-2 16,4 0-1-16,-4 6 0 0,-4-6 1 0,5 3 0 0,-8-3 0 16,7 4 0-16,0-1-12 0,0 3-8 0,-3 0 12 0,-1-2-12 15,-3-4 24-15,7 6-3 0,-3 0 0 0,-4-6 0 16,3 7-1-16,1-1 0 0,-4 0 0 0,0-6 0 16,4 10-1-16,-8-4-1 0,4 4 0 0,0-4 0 15,0-6-6-15,-4 10 0 0,-3-1-1 0,4 1 0 16,-4-7-11-16,-1 9 12 0,-2-5-12 0,6-1 12 15,-3 4-4-15,-4-1 0 0,1 1 0 0,-1-1 0 16,-3 1 4-16,-1-4 0 0,5 0 0 0,3 1 0 16,7-7-12-16,-8 3 0 0,8-3-12 0,0 0 12 15,0 0-10-15,0 0 10 0,0 0 0 0,0 0-9 16,0 0-38-16,0 0-7 0,0 0-2 16,0 0 0-16,-3-6-35 0,6-4-7 0,5 4-2 15,2-4 0-15,1 4-108 0,-4-4-21 0,0-2-5 0,4 2-430 16</inkml:trace>
  <inkml:trace contextRef="#ctx0" brushRef="#br0" timeOffset="366">603 320 633 0,'0'0'56'0,"0"0"-44"16,0 0-12-16,0 0 0 0,0 0 184 0,0 0 34 16,0 0 7-16,0 0 2 0,0 0-118 0,0 0-23 15,0 0-5-15,0 0-1 0,0 0-6 0,0 0-2 16,0 0 0-16,0 0 0 0,0 0-24 0,0 0-6 0,0 0-1 0,0 0 0 15,0 0-5-15,0 0 0 0,0 0-1 0,0 0 0 16,0 0-11-16,-4 6-3 0,4-6 0 16,0 0 0-16,0 10-1 0,0-10 0 0,0 6 0 0,0 4 0 15,0-10 9-15,-4 9 2 0,-3 4 0 0,4-10 0 16,3 7-15-16,-4-4-4 0,1 4 0 0,-1-1 0 16,4 1 21-16,0-4 4 0,0-6 1 0,-4 9 0 15,4-2-24-15,0-7-5 0,-3 9-1 0,3-9 0 16,0 10-8-16,3 2 0 0,-3-8 0 0,0-4 8 15,4 9-8-15,-4-9 0 0,7 6 0 0,0-2 0 16,0 2 0-16,-3 0 8 0,3 1-8 0,0-1 8 16,-7-6-8-16,7 3 0 0,4-3 0 0,-4 3 0 15,0-3 0-15,0 0-11 0,-7 0 3 0,11 0 0 16,0-3-14-16,0 3-2 0,-1-3-1 0,-3 0 0 16,-7 3-111-16,15-7-23 15,-5 4-4-15,-3-3-521 0,1 0-105 0</inkml:trace>
  <inkml:trace contextRef="#ctx0" brushRef="#br0" timeOffset="916">0 834 1558 0,'0'0'69'0,"0"0"15"0,0 0-68 0,0 0-16 0,0 0 0 0,0 0 0 16,14 0 73-16,-3-4 11 0,-4 4 3 0,4-3 0 16,-1 3-45-16,1-6-9 0,0 3-1 0,-1 3-1 0,5-7-6 0,-1 7-1 15,0 0 0-15,4 0 0 0,0-9 1 0,3 6 0 16,1 0 0-16,6-4 0 0,1 4 17 0,3-3 3 15,7-1 1-15,4 1 0 0,0 3-1 0,-1 0 0 16,-2 0 0-16,-5-1 0 0,5 1-14 0,-5-3-3 16,1 0-1-16,0-1 0 0,-1 4-15 0,1-3-2 15,3-1-1-15,0 4 0 0,1 0-9 0,-5 3 0 16,1-6 9-16,-8 2-9 0,1 1 0 0,-1 0 0 16,-3 3 0-16,-3 0 8 0,-4 0-8 0,-4 0 0 15,0 0 0-15,-3 0 0 0,0 0-16 0,-11 0-2 16,7 0 0-16,-7 0 0 15,0 0-56-15,0 0-11 0,0 0-3 0,0 0 0 16,0 0-176-16,-7 0-36 0,-15-6-8 0,1 3 0 0</inkml:trace>
  <inkml:trace contextRef="#ctx0" brushRef="#br0" timeOffset="1451">36 1084 2116 0,'0'0'47'0,"0"0"9"0,7 0 3 0,0-3 0 0,-7 3-47 0,11 0-12 15,-4 0 0-15,0-3 0 0,0 3 8 0,0 0 0 16,4 0 0-16,-11 0 0 0,7 0 1 0,0 3 0 16,0 0 0-16,0 3 0 0,0 1 1 0,-3 2 0 0,0-2 0 0,-1 2 0 15,1-3 18-15,-1 4 3 0,-3-4 1 0,4 13 0 16,-4-6 0-16,0 0 1 0,-4-1 0 0,4 4 0 16,-3-3-11-16,-1 3-2 0,1 0-1 0,-1-4 0 15,0 1-19-15,-3 0 10 0,4-1-10 0,-4 1 8 16,-1-4-8-16,1 1 0 0,-3-4 0 0,2 1 0 15,1-1 0-15,4 0 0 0,-4-3 0 0,0 4-11 16,7-7-21 0,-8 0-5-16,1 0-1 0,7 0 0 0,0 0-18 15,-3-3-4-15,-1-4-1 0,1 1 0 0,6-4-32 0,1-2-7 0,3-1 0 16</inkml:trace>
  <inkml:trace contextRef="#ctx0" brushRef="#br0" timeOffset="1774">317 998 1422 0,'0'0'63'0,"0"0"13"0,0 0-61 16,0 0-15-16,0 0 0 0,0 0 0 0,0 0 86 0,0 0 14 15,0 0 4-15,0 0 0 0,0 0-42 0,-3 7-8 16,-4-1-2-16,3 0 0 0,-3 4-1 0,3-4-1 16,-6 1 0-16,2 2 0 0,1-2 5 0,0 2 1 15,-3-3 0-15,2 4 0 0,-2-1 2 0,3 1 1 16,-1-4 0-16,1 7 0 0,4 0-19 0,-4-1-4 15,3 7-1-15,4-9 0 0,-4 6-19 0,4-4-4 16,0 1-1-16,0-4 0 0,0 1-11 0,0 0 8 16,0-4-8-16,4 3 8 0,3-2-8 0,-3 2 0 0,3-2 9 15,0-4-9-15,-7-3 0 0,7 6 9 0,4 0-9 0,0-2 0 16,-4-4 0-16,3 3 0 0,1-3 0 0,0 0 0 16,-1-3 0-16,1 3-17 0,3-4 3 0,4 1 1 31,-4 3-37-31,4-6-7 0,-3 3-2 0,-1 0 0 15,4-7-135-15,-4 4-27 0,-3-1-6 0,3 1-381 0,-3 0-77 0</inkml:trace>
  <inkml:trace contextRef="#ctx0" brushRef="#br0" timeOffset="2073">460 1163 1836 0,'0'0'40'0,"0"0"9"0,0 0 2 0,0 0 0 0,0 0-41 0,0 0-10 16,0 0 0-16,0 0 0 0,7 0 32 0,4 0 4 15,-1 0 0-15,1-6 1 0,0 6-14 0,0-3-3 16,-4 0-1-16,3-1 0 0,1 1-8 0,0 0-2 15,3 0 0-15,-3 3 0 0,-1 0-9 0,5 0 0 16,-5-3 9-16,-2 0-9 0,2-1 0 0,-3 4 0 0,4-3 0 16,-11 3 0-1,7-3-56-15,0 0-5 0,0-3-2 0,-7 6-794 0</inkml:trace>
  <inkml:trace contextRef="#ctx0" brushRef="#br0" timeOffset="2336">620 992 864 0,'0'0'76'0,"0"0"-60"0,0 0-16 0,0 0 0 16,0 0 291-16,0 10 55 0,-3-4 11 0,3-6 3 15,3 6-280-15,-3 4-56 0,-3 2-12 0,3-2-1 16,3 0-2-16,-3 2 0 0,0 1 0 0,0 3 0 0,4 0-9 15,-4-1 10-15,0 4-10 0,4 0 10 0,-4-3 0 0,3 0 0 16,1 3 0-16,-1-3 0 0,1 0-10 0,-1 0 0 16,1 0 0-16,3-10 8 15,-3 7-38-15,3-4-8 0,-7-9-2 0,7 6 0 16,-7-6-139-16,0 0-28 0,7-3-5 0</inkml:trace>
  <inkml:trace contextRef="#ctx0" brushRef="#br0" timeOffset="2943">841 1040 921 0,'0'0'40'0,"0"0"10"0,0 0-40 0,0 0-10 0,0 0 0 0,0 0 0 16,0 0 286-16,0 0 55 0,0 9 11 0,0 1 3 15,0-10-274-15,0 9-54 0,0 4-11 0,0-4-3 16,0 4-13-16,0-3 9 0,0-1-9 0,0 4 8 15,4-4 0-15,0 4-8 0,-4 0 12 0,3-4-4 16,-3 4-8-16,4-7 0 0,-4-6 0 0,7 10 0 16,-7-10 0-16,7 6 0 0,-7-6 8 0,0 0-8 15,0 0 0-15,11 3 0 0,7-3 0 0,-4 0 8 16,-4-3-8-16,1 0 0 0,0-7-10 0,-4 4 10 16,4-4-40-16,-4 1-3 0,0-1 0 0,0 1 0 15,-3-1-12-15,6 1-2 0,-3-1-1 0,1-2 0 16,-1-1 19-16,-4 0 4 0,1 4 1 0,-1-4 0 15,1 1 11-15,3 2 3 0,-7 0 0 0,4 1 0 0,-1 3 32 0,-3 6 6 16,0-7 2-16,0 7 0 0,0-6 4 0,0 6 2 16,0 0 0-16,0 0 0 0,0 0 25 0,0 0 5 15,0 0 0-15,0 0 1 0,0 0-15 0,0 0-3 16,0 13-1-16,-3-4 0 0,-1 7 0 0,1-10 0 16,-1 7 0-16,4 3 0 0,-4 3 3 0,4 0 1 15,0 6 0-15,0 1 0 0,-3-1-15 0,3 0-3 16,-4 1-1-16,1 2 0 0,3 1 7 0,0-1 2 15,-4-2 0-15,1 2 0 0,3-2-32 0,0-1 0 16,-4 0 0-16,4-3 0 0,-4 4 11 0,4-1-11 16,-3-3 12-16,-1 1-12 0,1-1 28 0,-1 0-2 15,1-3 0-15,-1 3 0 0,-3-3 4 0,3 0 1 0,-6 0 0 16,-1-6 0-16,4 0-31 0,0-4 0 0,0 1 0 0,-1-1 0 16,-2 1 8-16,3-4 1 0,0 3 1 0,-1-5 0 15,5-1-10-15,-4-3 0 0,0 0-10 0,-4 0 10 16,4 0 0-16,0-3 0 0,-4-1 0 0,0 1 0 15,1 0 0-15,-1 0 0 0,4-3-13 0,-4 2 5 32,0-5-30-32,4-1-6 0,0-5 0 0,0-1-1 15,3 0-75-15,-3-3-14 0,7 0-3 0,-3 3-960 0</inkml:trace>
  <inkml:trace contextRef="#ctx0" brushRef="#br0" timeOffset="3816">1198 0 1634 0,'0'0'36'0,"0"0"7"0,0 0 1 16,0 0 3-16,0 0-38 0,0 0-9 0,0 0 0 0,0 0 0 16,0 0 12-16,4 6 1 0,-4-6 0 0,0 10 0 0,3-1 24 0,4 1 5 15,-3-4 1-15,-1 4 0 0,1 2-8 0,3 1-2 16,-3-3 0-16,3 5 0 0,-4 1 1 0,5 6 0 16,-5-9 0-16,4 3 0 0,0 0-5 0,1 0-1 15,-5 0 0-15,4 3 0 0,-3-4 2 0,3 4 0 16,-4-3 0-16,5 0 0 0,-5 0-13 0,1 0-2 15,3 0-1-15,0-1 0 0,0 5-2 0,-3-1 0 16,-1 0 0-16,1 0 0 0,-1 0-12 0,-3-4 11 16,0 4-11-16,4 0 10 0,-4 4-10 0,4-4 8 15,-8 3-8-15,4 0 8 0,0 7 0 0,-4-4-8 16,4-3 12-16,-3 3-4 0,-1 1 11 0,1-1 1 0,3-3 1 16,-4 1 0-16,1-1-12 0,-1 3-9 0,0-3 12 15,4 1-12-15,-7-1 12 0,4 0-12 0,3 0 12 0,-4 0-12 16,1-3 16-16,-1 7-3 0,0-1-1 0,1-6 0 15,3 6 8-15,-4 1 0 0,1 2 1 0,-1 1 0 16,1-1-7-16,-1-2-2 0,1-4 0 0,-1 3 0 16,0-3-3-16,1 1-1 0,-1-4 0 0,-3 0 0 15,4 0-8-15,-1-4 8 0,0 5-8 0,1-5 8 16,-1 1 0-16,-3 0 0 0,4 0 0 0,-5 0 0 16,1-4 4-16,0 4 0 0,4 0 0 0,-5 0 0 15,5-3-12-15,-4-1 0 0,3 4 0 0,1-6 0 16,-4 2 0-16,3-2 0 0,0 3 0 0,-3-4 0 15,4 1 0-15,-1-1 0 0,-3 1 0 0,3-1 8 16,1-3-18-16,-1 1-4 0,1-1-1 0,-1 0 0 16,1 7-86-16,-1-7-18 0,0 1-3 0,4-7-630 15,0 0-125-15</inkml:trace>
  <inkml:trace contextRef="#ctx0" brushRef="#br0" timeOffset="6392">1337 1747 1825 0,'0'0'80'0,"0"0"18"0,0 0-78 0,0 0-20 0,0 0 0 0,0 0 0 16,7-7 69-16,0 1 11 0,-7 6 1 0,8-3 1 15,-5-4-38-15,-3 7-7 0,0 0-1 0,11 0-1 16,-4-3-35-16,-7 3-12 0,0 0 0 0,0 0 0 16,7-3 20-16,-7 3 5 0,11 0 1 0,-11 0 0 15,0 0-30-15,7 0-5 0,0 0-2 0,-7 0 0 31,0 0-16-31,0 0-3 0,0 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34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329 165 979 0,'-4'0'87'0,"4"0"-70"16,0 0-17-16,0 0 0 0,-4-6 158 0,1-1 28 16,3-5 6-16,0-1 0 0,3 4-122 0,-3-1-25 0,0 4-5 0,0-4 0 15,8 4-21-15,-5 0-4 0,-6-1-1 0,3 7 0 16,3-9 3-16,-3 2 1 0,0 1 0 0,0 0 0 15,-3-1 11-15,3 1 3 0,-4 0 0 0,0-1 0 16,-3 4 2-16,4 0 1 0,3 3 0 0,-7-3 0 16,-1 0 6-16,1-1 2 0,-3 1 0 0,6 3 0 15,-3 0-10-15,-4 3-1 0,1 1-1 0,-1 2 0 16,7 0-3-16,-3 4 0 0,-7-4 0 0,0 4 0 16,3 2-6-16,-3-2-2 0,-8 3 0 0,1-1 0 15,7 4-7-15,-1 0-1 0,-2 0-1 0,2 3 0 16,1 3 6-16,3 3 2 0,8-3 0 0,-8 4 0 15,-7-4-19-15,8 0 0 0,10-3 0 0,0 0 0 16,3 0 0-16,-3 0 0 0,0-6-13 0,0 0 5 16,0-4 8-16,4 1 0 0,-1-4 0 0,8 0 0 15,0 1 0-15,-1-7 0 0,-10 0 0 0,0 0 0 0,11-3 0 0,3-1 0 16,-3-2 0-16,0-3 8 0,-4-1-8 0,4 0 0 16,3-2 0-16,-4 2 0 0,-2 1 0 0,2-4 0 15,1 4 0-15,-4-1-8 0,-3 4 8 0,3-1 9 16,4 1-1-16,-1 3-8 0,-10 3 0 0,0 0 0 15,7-3 0-15,0 9 0 0,4 0 0 0,0 4 0 16,-8-1 0-16,5 4 0 0,2 6 0 0,-3 6 0 16,1 4-15-16,-1 3 5 0,0 6 10 0,3 3 0 15,-6 7 0-15,3-4 0 0,0 3 0 0,0 1 8 16,-3 0-8-16,0-4 11 0,-4 3 9 0,3-5 3 0,1 2 0 16,-4 0 0-16,0 1-2 0,0-1 0 0,0-3 0 0,-4 1 0 15,-3-4-4-15,3-4-1 0,1-5 0 0,-1 0 0 16,4-1-2-16,-7-3-1 0,-4-6 0 0,4-3 0 15,4 0-1-15,-4-3-1 0,-8-1 0 0,8-2 0 16,0-4-2-16,0 4 0 0,-4-7 0 0,-3 0 0 16,3-3 2-16,1-3 0 0,-1 0 0 0,-3 0 0 15,-1-4 12-15,1-2 2 0,3-1 1 0,-3-2 0 16,-7-1-37-16,10-3-7 0,0 0-2 0,4 0 0 16,-7-6 1-16,3 0 0 0,1 0 0 0,2-7 0 15,12 1-39 1,-4-1-8-16,-4 1-2 0,12-4 0 0,-1 4-109 0,0-1-23 0,0 0-4 15</inkml:trace>
  <inkml:trace contextRef="#ctx0" brushRef="#br0" timeOffset="293">835 244 1958 0,'0'0'174'0,"0"0"-139"16,0 0-35-16,-4 0 0 0,4 0 144 0,-7-3 21 0,4 3 5 0,3 0 1 16,0 0-99-16,0 0-19 0,0 0-4 0,0 0-1 15,0 0-35-15,0 0-13 0,0 0 9 0,0 0-9 16,0 0 0-16,0 0 0 0,3 3 0 0,4 4 0 15,-7-7 0-15,8 9 0 0,-1-2 0 0,-4 2 0 32,-3-9-65-32,0 0-6 0,0 0-1 0,7 6-698 0,-7-6-140 0</inkml:trace>
  <inkml:trace contextRef="#ctx0" brushRef="#br0" timeOffset="512">831 587 2347 0,'-7'12'104'0,"7"-5"21"15,-3 2-100-15,-1 1-25 0,4 2 0 0,0 1 0 0,-3-3 59 0,3-1 6 16,0 1 2-16,0-1 0 0,0-9-43 0,0 0-8 16,3 6-1-16,-3-6-1 0,0 0-14 0,7 7 0 15,0-1-12-15,-3 0 12 16,-4-6-53-16,0 0-4 0,7 0-1 0,-7 0 0 15,0 0-124-15,7 0-25 0,4-3-5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36.0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8 155 864 0,'0'0'76'0,"0"0"-60"16,0 0-16-16,0 0 0 0,0 0 276 0,0 0 53 15,0 0 11-15,0 0 1 0,0 0-227 0,0 0-46 16,0 0-8-16,0 0-3 0,0 0-15 0,0 0-3 0,0 0-1 0,0 0 0 15,0 0-11-15,-3 10-3 0,3-1 0 0,0 7 0 16,0 0 0-16,0 6 0 0,0 4 0 0,0-1 0 16,0 3 4-16,0 7 0 0,0 3 0 0,3 4 0 15,1-1 4-15,-4-3 0 0,0 0 1 0,0 3 0 16,0-3-17-16,0 3-3 0,0-3-1 0,4 0 0 16,-4 0-12-16,3-3 8 0,-3-3-8 0,0 0 0 15,0-7 0-15,4 0 0 0,-4-2 0 0,0-4 0 16,-4-4 0-16,1-2 0 0,3 0 0 0,0-7 0 31,0 7-17-31,-4-10-10 0,4-3-1 0,0 0-1 0,0 0-42 0,0 0-8 0,-4-3-1 16,1-7-1-16,3 1-10 0,-4-4-1 0,4-6-1 0,0-3 0 15,0-3-107-15,4-10-22 16,-4-3-4-16</inkml:trace>
  <inkml:trace contextRef="#ctx0" brushRef="#br0" timeOffset="334">297 92 172 0,'0'0'16'0,"7"-6"-16"16,-7 6 0-16,0 0 0 0,0 0 369 0,0 0 71 16,0 0 15-16,8-4 2 0,-8 4-284 0,0 0-57 15,0 0-11-15,0 0-2 0,0 0-29 0,3 13-6 16,1 0 0-16,-4-1-1 0,0 7-16 0,-4 0-3 16,4 7-1-16,-3-1 0 0,6 4-7 0,-3 6-2 15,0-1 0-15,0 4 0 0,4 0-18 0,-4 1-4 16,-4-1-1-16,4 3 0 0,-3-3 3 0,-1 3 1 15,4 3 0-15,0 1 0 0,0 2-8 0,-4-2-2 0,4 2 0 0,0-2 0 16,0-4 6-16,0-3 1 0,0-6 0 16,0-1 0-16,0 1-16 0,0-7 0 0,0-3 0 0,0 1 0 15,0-7 0-15,-3-7-15 0,3 4 5 0,0-7 1 16,0-6-1-16,0 0 0 0,0 0 0 0,0 0 0 31,0 0-56-31,-7-13-11 0,3 1-3 0,-3-4 0 16,3-3-23-16,-6-3-5 0,-1-4 0 0,4-2-1 15,-4-7-2-15,4-3 0 0,-7-7 0 0,0 1 0 0,-4 0-97 16,7-1-20-16,-3 7-4 0,3-3-1 0</inkml:trace>
  <inkml:trace contextRef="#ctx0" brushRef="#br0" timeOffset="784">12 250 1173 0,'0'0'52'0,"0"-9"11"16,-4 2-51-16,4-2-12 0,-3 3 0 0,3-1 0 0,0 1 140 0,0 6 24 16,0-6 6-16,0 6 1 0,3-10-65 0,-3 10-13 15,8-6-2-15,-1-1-1 0,0 4-14 16,3 0-4-16,1 0 0 0,3-3 0 0,1-1-16 0,3 4-4 15,7 0-1-15,-1 0 0 0,5 0-6 0,3 3-1 16,0-4 0-16,0 8 0 0,0-1-24 0,4-3-4 16,-7 6-2-16,3-3 0 0,-4 4 0 0,1 2 0 15,-1-3 0-15,-3 4 0 0,0 3-14 0,0-4 9 16,-3 4-9-16,-5-1 8 0,5 4-8 0,-4 0 0 16,-4 3 9-16,-3 0-9 0,-4 0 0 0,0 0 0 15,-4 3 0-15,-3 1 0 0,-7-4 0 0,0 3 11 16,-4 3-1-16,-3-3 0 0,-4 4-10 0,-3-4 0 15,3 0-12-15,-3 0 12 0,-1 1-12 0,1-4 12 0,0 0-10 0,-1 0 10 16,1-4 0-16,-1 1 0 0,1 0 0 16,3-3 0-16,0-1 0 0,4-2 10 0,0-1-10 0,3 1 12 15,0-4 11-15,4 4 2 0,0-4 1 0,7-6 0 16,0 0-26-16,4 10 0 0,3-1 0 0,0 4 0 16,7 0 0-16,4-4 0 0,-4 4 0 0,8-1 0 15,-1 1 9-15,4 3 0 0,-4-3 0 0,4-1 0 16,-3 4-9-16,-1-3-12 0,4 0 2 0,0-1 1 15,7 1 9-15,-3-4 9 0,-1 4-1 0,4 0-8 16,4 3 12-16,0-7-12 0,-4 4 12 0,0-4-12 16,-7 1 8-16,3-1-8 0,-6 1 0 0,-4-4 0 15,-1-3 0-15,-2 4 0 0,-5-4 0 0,1 0 0 16,-4-3-35-16,-7 0-7 16,7-3-2-16,-7 3 0 0,4-6-150 0,-4-1-30 0,0-6-7 15</inkml:trace>
  <inkml:trace contextRef="#ctx0" brushRef="#br0" timeOffset="1251">1032 3 2559 0,'0'0'113'0,"0"0"24"0,0 0-109 0,0 0-28 0,0 0 0 16,0 0 0-16,0 0 50 0,0 0 5 0,0 0 1 0,3-3 0 15,-3 3-45-15,11 0-11 0,-11 0 0 0,7 0 0 16,-7 0 0-16,7 3 0 0,1 3 0 0,-1 1 0 16,0-1 0-16,-4 0 0 0,-3-6 0 0,4 10 0 15,-1-1 0-15,1 1 0 0,0-1 0 0,-1-2 0 16,-3 2 0-16,0-9 0 0,4 7 0 0,-4-7 0 15,0 0 0-15,3 9 0 0,-3-2 0 0,0-7 0 16,0 0 0-16,0 0 0 0,0 9 0 0,-3-3 0 16,3-6 8-16,-4 10-8 0,-3-4 0 0,0 1 8 15,0-1-8-15,0-3 0 0,0 3 9 0,-1 1-9 16,-2-1 0-16,3 0 0 0,-1 1 0 0,1-4 8 16,0 0-8-16,7-3 0 0,-3 6 8 0,3-6-8 15,-4 7 8-15,4-7-8 0,0 0 10 0,0 0-10 0,0 0 0 16,7 6 0-16,0 0 0 0,0-2 0 0,4-4 0 0,0 0 0 15,0 0 8-15,3 0-8 0,-4 0 0 0,5 0 8 16,-5-4-8-16,5 4 0 0,-1 0 0 0,0 0 0 16,-3 0 0-16,7-3 0 15,-4 3-116-15,0-3-16 0,4 3-3 0,-4 0-981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41.7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21 530 1789 0,'0'0'79'0,"0"0"17"16,-7 3-77-16,0 0-19 0,7-3 0 0,0 0 0 0,0 0 55 0,0 0 7 15,-7 3 2-15,7-3 0 0,0 0-40 0,0 0-8 16,0 0-2-16,0 0 0 0,0 0-4 0,7 7-1 15,0-1 0-15,0 0 0 0,4-3 11 0,3 4 3 16,-3-4 0-16,7 0 0 0,0 0 21 0,0 0 5 16,3-3 1-16,0 0 0 0,1 0-2 0,3 0-1 15,0 4 0-15,3-4 0 0,1 3-19 0,3-3-4 16,7 3-1-16,4-3 0 0,7 3 3 0,0 0 1 16,-4-3 0-16,0 3 0 0,-3-3-27 0,4 4 0 15,-5-1-14-15,5-3 5 0,3 3 9 0,3-3 9 0,4 3-1 0,0-3-8 16,-3 0 8-16,-4-3-8 0,-4 0 0 0,-3 3 0 15,0 0 0-15,-4-3 0 0,0 3 0 0,-3 0 0 16,-1-4 0-16,1 4 0 0,0 0 0 0,3 0 0 16,-3 0 0-16,-1 0 0 0,-10-3 0 0,-3 3 0 31,-1 0-25-31,-7-3-9 0,1 3-2 0,-5-3 0 16,-3 3-16-16,-7 0-3 0,0 0-1 0,0 0 0 15,-3-6-101-15,-4 2-21 0,0 1-4 0</inkml:trace>
  <inkml:trace contextRef="#ctx0" brushRef="#br0" timeOffset="352">1430 444 2365 0,'0'0'52'0,"0"0"10"0,0 0 2 0,0 0 4 0,7 0-55 16,4 0-13-16,0 0 0 0,-1 0 0 0,1 0 0 0,3 0 0 16,-3 0 8-16,0 3-8 0,6-3 0 0,1 4 0 15,0-1 0-15,0 3 0 0,-4-3 0 0,-3 0 0 16,3 4 0-16,-3-1 0 0,0 0 0 0,-1 1 0 16,-6-1 0-16,3 0 0 0,-3 4 0 0,-1-4 11 15,-3 4-2-15,0-4 0 0,0 4 6 0,-3-4 1 0,-1 7 0 16,-3-1 0-16,-4 1 4 0,-3 0 0 0,-4 3 1 0,0-1 0 15,-3 1-9-15,3 3-1 0,-7 7-1 0,0-4 0 16,4 0-20-16,-1-3-4 0,4 3-1 0,-3-6 0 31,3 3-21-31,0-3-5 0,4-3-1 0,0-1 0 16,-4 1-26-16,7-4-4 0,4-2-2 0,0-4-902 0</inkml:trace>
  <inkml:trace contextRef="#ctx0" brushRef="#br0" timeOffset="742">2147 70 2757 0,'0'0'60'0,"-7"3"13"0,-8 0 3 0,5 4 2 0,3 2-62 0,-1 4-16 16,-2-3 0-16,6 9 0 0,1 3 0 0,-1 3 0 16,0 0 0-16,4 1 0 0,0 2 0 0,0 4 0 15,0 0 0-15,0-1 0 0,0 7-10 0,4 0 10 16,-4 4-8-16,0-1 8 0,0 6 0 0,0 1 0 0,4 3 9 0,-1-4-9 15,-3-2 8-15,0-4-8 0,4-3 0 0,3-3 0 16,4-4 0-16,-1-5 0 0,-6-4 0 0,-1-3 0 31,5 0-34-31,-8-9-7 0,3-1-2 0,-3-9 0 16,0 0-63-16,-7 6-13 0,-4-6-2 0,4-3-1 16,4 0-76-16,3-6-15 0,10-17-3 0,-3-6-1 0</inkml:trace>
  <inkml:trace contextRef="#ctx0" brushRef="#br0" timeOffset="1028">2282 0 2026 0,'0'0'90'0,"0"0"18"16,0 0-86-16,0 0-22 0,-3 7 0 0,3 2 0 16,0 4 60-16,0-4 8 0,0 7 2 0,0 0 0 0,0 6-39 15,0 1-8-15,0 8-2 0,0 4 0 0,0-3 2 0,-4 3 0 16,4-4 0-16,-3 4 0 0,3 0 8 0,0 0 1 15,0 3 1-15,-4 0 0 0,4 0 5 0,0 10 1 16,-4 2 0-16,4 1 0 0,0-7-23 0,-3 1-5 16,-1-7-1-16,4 0 0 0,0-3-10 0,0-4 0 15,0-2 0-15,-3-7 8 0,3 0-8 0,0-6 0 16,-4 0 9-16,4-6-9 0,-3-1 0 0,3-9 0 16,0 0 0-16,0 0 0 15,0 0-51-15,0 0-11 0,0-6-2 0,-4-4-1 16,1-2-107-16,3-1-22 0,-4-6-4 0,0 3-720 0</inkml:trace>
  <inkml:trace contextRef="#ctx0" brushRef="#br0" timeOffset="1510">2086 38 1094 0,'0'0'97'0,"0"0"-77"0,0 0-20 0,-3-3 0 16,-5-3 230-16,8 6 42 0,0 0 9 0,0 0 2 16,4-6-187-16,3-1-38 0,7 4-7 0,4-3-2 15,-3 6 5-15,-1-3 1 0,0-1 0 0,4 4 0 16,0 0-34-16,7 0-6 0,-4 0-2 0,4 0 0 16,0 7 4-16,0-4 1 0,0 0 0 0,3 3 0 15,-3 1 2-15,4 2 1 0,-4 1 0 0,0-1 0 0,0 1-9 0,3 2-1 16,1 4-1-16,-1 0 0 0,1-3-10 15,-1 3 0-15,-10 6 0 0,0-3-11 0,0-3 11 0,-7 3 0 16,-4-3 8-16,0-4-8 0,-7 4 0 0,0-3 0 16,-4 3 0-16,-6 0 0 0,-8-4 0 0,-4 4 0 15,-3-3 0-15,1 3 0 0,-1-4 0 0,0 4 0 16,0 0 0-16,-4 0 8 0,4 0-8 0,0-4-12 16,4 4 4-16,-1-3 0 0,1 0 8 0,0-4 0 15,3 4 0-15,3-4 0 0,5 1 20 0,-1-4-1 16,4 4 0-16,3-4 0 0,4-6-7 0,4 9 0 15,3 1-1-15,0-1 0 0,4 1 4 0,0-1 1 16,6 1 0-16,1 3 0 0,7-4 1 0,0 4 1 0,0-4 0 16,7 4 0-16,4 3-1 0,3 0 0 0,8-4 0 0,-5 1 0 15,-2 3-1-15,-1-3 0 0,-4-1 0 0,-2 1 0 16,-5-3-16-16,1 2 10 0,-4-2-10 0,-1-4 8 16,-2-3-22-16,-1 4-5 0,-3-1-1 0,4-3-873 15,-8-3-175-15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44.2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 2 979 0,'0'0'87'0,"0"0"-70"0,0 0-17 0,0 0 0 16,0 0 252-16,0 0 46 0,0 0 10 0,0 0 1 15,0 0-217-15,0 0-43 0,-7-3-9 0,7 3-1 16,0 0-14-16,-7 0-2 0,-1 3-1 0,5-3 0 15,-4 6-8-15,0 1-2 0,0-1 0 0,-1 3 0 16,1 4 11-16,-3-3 1 0,-1 2 1 0,0 4 0 0,0 3 5 16,1 0 1-16,-4 0 0 0,3 3 0 0,4 1 4 0,-4 2 1 15,0 0 0-15,4 10 0 0,0 6-16 16,3-3-4-16,1-3 0 0,-1-3 0 0,4-3-16 0,0-4 0 16,0-3 0-16,4 0 0 0,3-6 0 0,0 0 0 15,0-3 0-15,4-4-9 16,0 1-67-16,3-1-12 0,-3-6-4 0,3 1-661 15,4-4-133-15</inkml:trace>
  <inkml:trace contextRef="#ctx0" brushRef="#br0" timeOffset="616">510 151 1911 0,'0'0'42'16,"0"0"9"-16,0 0 1 0,-3 6 2 0,3-6-43 0,-4 7-11 0,1-1 0 0,3 3 0 0,-4-2 21 0,4 2 3 16,0 1 0-16,0 6 0 0,-4 0 6 0,4-1 2 15,-3 8 0-15,3 5 0 0,3 10 0 0,1 0 1 16,0-6 0-16,-1 0 0 0,1-4 5 0,-1 1 1 16,1-7 0-16,3 0 0 0,-3-3-7 0,3-3 0 15,-4-3-1-15,4-1 0 0,0-2-18 0,4-4-3 16,-4-3-1-16,0-3 0 0,1 0-9 0,2-3 0 15,-3-3 9-15,1-1-9 0,2-2 0 0,1-7-15 16,0 0 3-16,-4-3 0 16,3 0-12-16,-2-3-1 0,2 0-1 0,-3-4 0 0,4-5 10 0,-7-1 3 15,3 7 0-15,-4 2 0 0,1-2 13 0,0 6 0 16,-4 0 0-16,3 6 0 0,-3 1 0 0,4-1 0 16,-8 4 0-16,4 2 0 0,0 7 21 0,0 0-2 0,0 0-1 15,0 0 0-15,0 0 7 0,0 0 2 0,0 0 0 0,0 0 0 16,0 13-9-16,-3 0-2 0,3 2 0 0,0 11 0 15,0 5 2-15,-4-2 0 0,4-1 0 0,0-2 0 16,-4-1 7-16,4 1 2 0,4-4 0 0,0-3 0 16,-4 3-5-16,3-3-1 0,-3 0 0 0,4 0 0 15,-1-3-10-15,1 0-3 0,-1 0 0 0,-3-4 0 16,7 1-8-16,-3-4 0 0,0 1 0 0,-4-1 0 16,3-2 0-16,1 2-16 0,3-2 3 0,0 2 0 15,-7-9-100-15,7 6-20 16,0 1-4-16,4-1-609 0,7 1-122 0</inkml:trace>
  <inkml:trace contextRef="#ctx0" brushRef="#br0" timeOffset="902">1052 633 2718 0,'0'0'60'0,"0"0"12"0,-7 3 2 0,0 0 2 0,0 0-60 0,0 0-16 15,3 4 0-15,1-1 0 0,-4-3-14 0,7-3-6 0,-4 7 0 0,-3-1-1 16,0 3 6-16,3-2 2 0,-3-1 0 0,3 4 0 31,1-1-14-31,-1 4-2 0,-3-4-1 0,4 4 0 16,-5 0-8-16,5-1-2 0,-1 1 0 0,-3 0 0 15,4-4-10-15,3 1-2 0,-4-1-1 0,4-9 0 16,0 0-35-16,0 0-6 0,0 0-2 0,0 0-484 0,0 0-96 0</inkml:trace>
  <inkml:trace contextRef="#ctx0" brushRef="#br0" timeOffset="1279">1181 195 2448 0,'0'0'54'0,"0"0"11"0,0 0 3 0,0 0 0 0,0 0-55 15,-4 7-13-15,4-7 0 0,0 9 0 0,0 1 17 16,0-1 1-16,0 4 0 0,0 3 0 0,0 0-3 0,4 9-1 16,-1 7 0-16,1 2 0 0,-1 1-14 0,1-6 9 15,0-4-9-15,3 4 8 0,0-4 24 0,-4-3 5 16,8 0 1-16,-7-2 0 0,3-5-22 0,-4 1-5 15,8 0-1-15,-4-3 0 0,-3-4 0 0,-1-2 0 16,4-1 0-16,-7-6 0 0,4 6 2 0,-4-6 1 16,0 0 0-16,11 0 0 0,-4 0 13 0,0-3 2 15,0 0 1-15,-3 0 0 0,6-7-20 0,1-2-9 0,7-4 8 16,-4 0-8-16,0-6 9 0,-3-1-9 16,0-2 10-16,-1-7-10 0,5-6 0 0,-5 0 0 0,1 3-8 0,3 1 8 31,-3 2-41-31,3 3-2 0,-3 1 0 0,0 3 0 15,-1 5-7-15,1 1-2 0,0 0 0 0,0 7 0 16,-4-1-26-16,0 4-6 0,0 2 0 0,-3 1-637 0,-4 6-127 0</inkml:trace>
  <inkml:trace contextRef="#ctx0" brushRef="#br0" timeOffset="1712">1723 49 2289 0,'0'0'50'0,"0"0"10"0,0 0 3 0,0 0 2 0,0 0-52 0,0 0-13 15,0 0 0-15,0 0 0 0,0 0 15 0,10 0 0 0,-2 4 0 16,-1 2 0-16,3-3 2 0,-3 0 1 0,4 4 0 0,0-1 0 16,3 4 13-16,0-1 2 0,-6 7 1 0,2 0 0 15,5 3 13-15,-1 0 2 0,7 6 1 0,-3 0 0 16,-7 1-29-16,-1 9-5 0,-2 3-2 0,-5 0 0 15,1-7-2-15,-1 4 0 0,-6 0 0 0,-4-3 0 16,-11-4-4-16,0 1-8 0,0 0 11 0,0-1-11 16,-3-3 32-16,-1-2-1 0,1-1 0 0,0-3 0 15,3 0-23-15,-4-3-8 0,5-4 0 0,-1 1 9 32,-4-3-52-32,8-1-10 0,-4-6-3 0,4-3-784 0,0 0-156 0</inkml:trace>
  <inkml:trace contextRef="#ctx0" brushRef="#br0" timeOffset="2839">2390 154 1267 0,'0'0'112'0,"0"0"-89"16,0 0-23-16,0 0 0 0,0 0 155 0,0 0 26 16,0 0 6-16,0 0 1 0,0 0-127 0,0 0-25 0,7 6-4 0,-7-6-2 15,0 0-9-15,3 7-1 0,4 5-1 0,1-2 0 16,-5 3 15-16,4 2 3 0,11 5 1 15,-7 2 0-15,-1 3-15 0,-2 4-3 0,-1 5-1 0,0 1 0 16,-4-3 21-16,1-7 4 0,0 4 0 0,-1-7 1 16,-3 0-25-16,4-6-4 0,-1 0-2 0,-3-3 0 15,0-1-14-15,0-2 8 0,0-4-8 0,0-6 0 16,0 0 0-16,0 0 0 0,0 0 0 0,0 0 0 31,0 0-39-31,0 0-4 0,0 0-1 0,0 0 0 0,-3-6-29 16,3 0-7-16,-4-1 0 0,1-2-1 0,-1 2 0 0,4-2 0 15,-4-1 0-15,1 1 0 0,-8-1 13 0,0 1 4 16,1 2 0-16,3-2 0 0,3 3 51 0,4-1 13 0,-4 1 0 0,1 0 0 16,3 6 31-16,0 0 9 0,-4-7 1 0,4 7 1 15,-3-6 8-15,3 6 2 0,0 0 0 0,10-3 0 16,1 0-5-16,0-1-1 0,0-2 0 0,-1 6 0 0,-3-3-10 16,4 0-3-16,-4 3 0 0,4 0 0 0,0-3 0 0,-1 3 0 15,5 3 0-15,-1-3 0 0,4 0 0 0,-4 0 0 16,7 0 0-16,-3 0 0 0,4 0 7 0,-1 3 2 15,4-3 0-15,-4 0 0 0,4 0-10 0,4 0-1 16,3 0-1-16,0 0 0 0,0 0-3 0,7 0-1 16,8 0 0-16,-1 3 0 0,-7-3-12 0,0 3-2 15,1 0-1-15,-5-3 0 0,-3 0-11 0,4 0 12 16,-4 0-12-16,4-3 12 0,3 3-12 0,-3-3 0 16,-1 0 9-16,5 0-9 0,2-4 10 0,-2 1-2 15,-1-7-8-15,-7 1 12 0,0 2-12 0,0 1 0 0,-7 2 0 16,0 1 0-16,-3 0 16 0,-1-1 4 15,-3 4 1-15,-4 0 0 0,0 0-31 0,-3 0-6 0,0 3-2 16,-4-4 0-16,-7 4 6 0,0 0 0 0,0 0 1 0,0 0 0 31,0 0-31-31,0 0-6 0,0 0-2 0,0 0 0 16,-7 0-29-16,-4-3-5 0,4 3-2 0,-4-3 0 16,-3 3-135-16,3 0-27 0,-17-6-6 0,6 6-1 0</inkml:trace>
  <inkml:trace contextRef="#ctx0" brushRef="#br0" timeOffset="3146">3463 186 403 0,'0'0'17'0,"0"0"5"15,0 0-22-15,0 0 0 0,7-3 0 0,0-1 0 16,4 1 189-16,3 3 34 0,4-3 6 0,0 0 2 0,0 0-113 0,-4 0-22 16,0-1-5-16,0 4-1 0,4-3 2 0,-3 0 0 15,-1 3 0-15,0-3 0 0,0 3-12 0,1 0-1 16,-1-3-1-16,4 3 0 0,-4 3-10 0,0 0-1 15,0 0-1-15,1 0 0 0,-1 4-13 0,4-4-2 16,-4 3-1-16,0 1 0 0,4-1-14 0,0 0-2 16,-4 4-1-16,1-4 0 0,2 4-17 0,-2-1-3 15,-1-2-1-15,-3 2 0 0,3-3 3 0,-3 4 0 16,-4-4 0-16,0 4 0 0,-4-1 6 0,1 1 2 16,0-1 0-16,-8 1 0 0,0 2 1 0,-3 4 1 15,0 6 0-15,-4 1 0 0,1-1-11 0,-5 0-2 0,-2 0-1 16,-5 4 0-16,4-4-22 0,-3 0-4 15,0-3-1-15,-4 3 0 16,3 0-104-16,-3-3-22 0,-3 4-4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1:54.6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1605 1027 2152 0,'0'0'48'0,"0"0"9"0,0 0 3 0,0 0 0 0,0 0-48 0,0 0-12 16,0 0 0-16,0 0 0 0,0 0 52 0,0 0 9 15,0 0 2-15,0 0 0 0,0 0-21 0,7 4-4 16,4-1-1-16,-11-3 0 0,3 6-20 0,5-3-4 16,2 4-1-16,-6-1 0 0,-4-6-12 0,11 3 0 0,-11-3 8 0,0 0-8 15,7 6-8-15,-7-6-5 0,0 0-1 0,0 0-737 16,0 0-147-16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08.9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539 181 1497 0,'0'0'133'0,"0"0"-106"0,0 0-27 0,0 0 0 16,0 0 158-16,-4 3 26 0,-3-3 6 0,7 0 1 15,-4 6-143-15,1-3-29 0,3 4-6 0,0-7-1 0,0 0 9 0,0 9 2 16,-4 4 0-16,4 0 0 0,-3-1 21 0,-1 7 4 16,1 0 0-16,-1 3 1 0,-3 1 2 0,-4 5 0 15,1 1 0-15,-1 9 0 0,-3 3-10 0,-1 3-1 16,1 4-1-16,0 6 0 0,-4-4-8 0,4 4-2 16,-8 0 0-16,8 0 0 0,-4-6-17 0,0 2-3 15,1-2-1-15,-1-1 0 0,7-2-8 0,-3-1 8 16,-1-3-8-16,1-3 8 0,4-3 0 0,-1-3 0 15,0-3 0-15,0-4 0 0,4-3-8 0,0-3 0 16,4-3 0-16,-5 0 0 16,5-7-19-16,-1-2-5 0,4-7-2 0,0 0 0 15,0 0-28-15,0 0-6 0,0 0 0 0,4-10-1 16,3-3-107-16,0-6-20 0,4-6-5 0</inkml:trace>
  <inkml:trace contextRef="#ctx0" brushRef="#br0" timeOffset="957">0 257 2516 0,'0'0'56'0,"0"0"11"0,0 0 2 0,0 0 1 0,0 0-56 0,0 0-14 0,0 0 0 0,0 0 0 0,0 0 0 0,0 0-10 16,0 0 2-16,0 0 0 0,11 0 8 0,3 0 0 15,0 0 0-15,4 0 0 0,0 0 13 0,4 0 5 16,3-3 1-16,-1 3 0 0,12-4 21 0,-4 1 4 16,4 0 0-16,0 0 1 0,-1 0-26 0,4-4-6 15,1 1-1-15,-1 0 0 0,-3-1-3 0,3-2-1 16,0-1 0-16,-3 1 0 0,-1 2-8 0,-3-2 0 15,4 3 0-15,-4-1 0 0,4 1 0 0,-8 3-9 16,1 0 9-16,-4-1-13 0,0 1 13 0,-4 3 8 16,-3 0 0-16,-4 3-8 0,4-3 10 0,-7 7-10 15,0-4 8-15,-4 3-8 0,0 4 12 0,-4 2-4 16,1 1 0-16,-1 0 0 0,-3 3-8 0,0 3 0 16,-3-3 0-16,3 6 0 0,-11 3 27 0,4 0 3 0,-4 4 1 15,1-1 0-15,-8 4-19 0,0 6-4 0,-3 7-8 0,-1-1 12 16,-3 4 0-16,0 5-1 0,-3 4 0 0,-1 1 0 15,1-1 1-15,3 0 0 0,0 0 0 0,0-3 0 16,0 3 6-16,3 0 2 0,5-3 0 0,-1-4 0 16,4-5-5-16,-1-4-1 0,1-6 0 0,3-4 0 15,1-2-14-15,3-4 11 0,-1-2-11 0,1-1 10 16,0-6-10-16,4-4 0 0,3 1 0 0,0-4 0 16,0-2 0-16,0-7-11 0,0 0 3 0,7 0 0 15,3-7-18-15,1-2-3 0,3-4-1 16,1-3 0-16,-1-3 30 0,4-3 0 0,0 0-8 0,3-7 8 15,0 1-17-15,-3-1-1 0,7 1 0 0,-3-1 0 16,-1 4-2-16,-3-4 0 0,3 7 0 0,-3 3 0 0,-4 0 7 16,0 7 1-16,4 2 0 0,-7-3 0 0,0 7 12 15,-1 0 0-15,1 3 0 0,-4-1 0 0,-3 4-14 0,-4 0 3 16,0 0 1-16,3 4 0 0,5 2 24 0,-5 0 5 16,-3 4 1-16,0-1 0 0,4 4-10 0,-1 3-2 15,1 0 0-15,-4-4 0 0,3 4-8 0,4 0 0 16,1 0 0-16,-1 0 0 0,0 0 0 0,4-1 0 15,3 1 9-15,-3-3-9 0,6 0 11 0,-2-4-3 16,-1 1 0-16,4-1 0 0,-4-6-8 0,4 4 0 16,-4-7 0-16,4-4 0 0,-4 1 0 0,0 0 0 15,8-6-14-15,-4-1 5 0,-1 1 9 0,-2-4 0 16,3-3 0-16,-1-3 0 16,5-3-25-16,-4 0-3 0,-8-4-1 0,5 1 0 0,-5 3 3 0,1-7 1 0,0 4 0 0,-4 0 0 15,-4 2 17-15,-3-2 8 0,0 6-8 16,-7 0 8-16,0 6-13 0,0 1 2 0,0-1 1 0,0 7 0 15,-4-1 10-15,0 4 11 0,-3 3-3 0,3 0 0 16,1 3 2-16,-1 0 0 0,0 7 0 0,1-1 0 16,-1 1 0-16,4 3 0 0,-4 2 0 0,4 1 0 15,3 3-2-15,1 0 0 0,-4 0 0 0,3 0 0 16,4 4 20-16,0 2 3 0,4-3 1 0,-1 3 0 16,4-2-20-16,0-4-4 0,1 0-8 0,2 0 12 15,1 0-12-15,7-3-10 0,3-4 2 0,1-2 0 16,-1-1-9-16,4-2-2 0,0-4 0 0,7-3 0 15,-3-3-111-15,3-4-22 16,-4-2-5-16,4-4-963 0</inkml:trace>
  <inkml:trace contextRef="#ctx0" brushRef="#br0" timeOffset="1613">1758 960 921 0,'0'0'82'0,"0"0"-66"0,0 0-16 0,0 7 0 16,0-7 351-16,-3 6 66 0,3-6 14 0,0 0 2 15,0 0-341-15,0 10-69 0,0-10-14 0,0 0-9 16,7 6 18-16,0-6-3 0,-7 0-1 0,14 0 0 16,1 0 10-16,-1-3 1 0,4 0 1 0,-1-7 0 15,5 1-2-15,3-4-1 0,0 0 0 0,0-6 0 16,7 0-12-16,0-3-3 0,0-3 0 0,0-4 0 15,0 1-8-15,-3-7 0 0,3-3 0 0,-4-4-11 16,1 1 1-16,-4 3 0 0,0-3 0 0,0 3 0 16,-4-3-22-16,1 0-5 15,-1-1-1-15,-3 1 0 0,0 3 38 0,-4 0 0 0,0 3 0 0,0 4 12 0,-3-4-12 16,-4 6 8-16,-3 7-8 0,-4-3 8 0,3 6 0 0,-3 3 0 16,-3 3 0-16,-1 0 0 0,1 4 9 0,-4 2 2 15,-1 7 0-15,1-3 0 0,-3 6-19 0,-1 4-11 16,-3 6 2-16,-1 6 0 0,-2 0 21 0,-1 9 4 15,0 4 0-15,-4 3 1 0,5 0-6 0,-5 6-2 16,1 0 0-16,3 0 0 0,0 3 7 0,0 1 2 16,-3 2 0-16,3 4 0 0,0-3 10 0,4 2 3 15,0-2 0-15,3-4 0 0,-3 1-11 0,7-4-3 16,-4-3 0-16,7-3 0 0,1 0-2 0,-4-4-1 16,3-2 0-16,4-1 0 0,0-2 9 0,0-4 1 15,0 0 1-15,7-3 0 0,-3-3-16 0,3-3-9 0,-3-4 10 16,3 1-10-16,0-4 8 0,4-3-8 0,-11-3 0 0,7 3 0 31,0-3-20-31,0 0-11 0,0-3-1 0,4-3-1 16,-1-4-13-16,-2 1-2 0,2-4-1 0,-3-3 0 15,4 4-116-15,0-7-23 0,-4 3-5 0,4-3-891 0</inkml:trace>
  <inkml:trace contextRef="#ctx0" brushRef="#br0" timeOffset="1889">2514 758 1612 0,'0'0'144'0,"-7"6"-116"16,-4 0-28-16,4 1 0 0,-3-1 280 0,3 3 49 16,-4 1 11-16,0-4 1 0,8 4-275 0,-5-1-55 15,-2 1-11-15,3 2 0 0,3-2 0 0,-3 3 0 16,-4 2 0-16,4 1 0 0,0 0 0 0,-4 3 0 15,4 0 0-15,0-3 0 0,-4 3 0 0,4 0 0 16,0 3 0-16,0-3 0 0,0 0 0 0,0 0 0 16,-1-3 0-16,5 3 0 15,-4-6-54-15,3 0-8 0,1-4-2 0,-4 1 0 16,7-10-160-16,0 0-32 0,0 0-6 0,0 0-2 0</inkml:trace>
  <inkml:trace contextRef="#ctx0" brushRef="#br0" timeOffset="2095">2721 539 864 0,'0'0'76'0,"-3"3"-60"0,-5 0-16 0,1-3 0 15,0 3 428-15,7-3 82 0,0 0 17 0,0 0 3 16,0 0-590-16,0 0-117 0,0 0-24 0,0 0-825 16</inkml:trace>
  <inkml:trace contextRef="#ctx0" brushRef="#br0" timeOffset="2738">2618 1033 2790 0,'0'0'61'0,"-7"10"13"0,-4-1 2 0,0 4 3 0,0 0-63 0,4-1-16 15,0-2 0-15,0 3 0 0,0-7 0 0,3 0 0 16,4-6 0-16,0 0 0 0,0 0-14 0,0 0-6 16,0 0 0-16,0 0-1 15,4-9-8-15,3-1-2 0,4-2 0 0,-1-4 0 0,1-3 31 0,3 0-9 16,1 0 9-16,-5-4 0 0,5 4 0 0,-1-3 0 15,0 0 0-15,0 0 0 0,1 0-13 0,-1 3 2 0,0 0 1 0,-3 3 0 16,0 0 10-16,3 3 0 0,-3 1 0 0,-1 2 0 16,-3 4 0-16,4-4-12 0,-4 7 12 0,0 0-12 15,1 0 12-15,-8 3 14 0,0 0-3 0,7 0-1 16,-7 0 34-16,7 6 6 0,0 0 2 0,-3 7 0 16,-1-3-36-16,1 5-6 0,-4-2-2 0,-4 3 0 15,1 0-8-15,3 0 8 0,-4 3-8 0,4 0 8 16,-7-3 0-16,3 3 0 0,1 0 0 0,-1 0 0 15,1-4-8-15,-1 1 0 0,0-3 0 0,4 0 0 16,0-1 21-16,0-2 9 0,0-10 2 0,0 0 0 16,8 6-24-16,-5-3-8 0,-3-3 0 0,11 0 0 15,0 0-20-15,-1-3-9 0,4-3-3 16,4-4 0-16,-3-2 10 0,2-1 2 0,5-3 0 0,-1 0 0 0,1 0 6 0,-1-3 2 16,0 0 0-16,1 0 0 15,-1 0-16-15,1 0-4 0,-1 0 0 0,-3 3 0 0,3-3 32 0,-3 7 0 16,-4-1 0-16,1 0 0 0,-5 7 0 0,5 0 0 15,-5 3 0-15,-3 3 0 0,0 0 26 0,4 0 11 16,-7 3 3-16,3 3 0 0,-4 0-23 0,5 4-4 16,-8 3-1-16,0-4 0 0,3 7-12 0,-3-3 9 15,0 2-9-15,0 4 8 0,0-3-8 0,-3 3 0 16,-1 0 0-16,0 0 0 0,4 0 0 0,0 0 10 16,-3 4-1-16,3-4 0 0,-4 0-9 0,4 0 0 15,-3 0 0-15,3-3 0 0,0-4 0 0,0 1 0 16,0-4 0-16,3-2 0 0,-3-7-14 0,0 0-8 0,0 0-2 0,7 3 0 31,4-3-32-31,-4-3-6 0,0-4-2 0,1 1 0 16,2-7-12-16,1 1-2 0,0-4-1 0,-1 0 0 15,1-6-129-15,0 3-27 0,14-22-5 0,-7 6 0 0</inkml:trace>
  <inkml:trace contextRef="#ctx0" brushRef="#br0" timeOffset="2966">3638 716 2314 0,'-11'7'103'0,"7"-1"21"0,-3 0-100 0,4 4-24 0,-4 3 0 0,-1-1 0 16,1 1 44-16,-3 3 3 0,6 0 1 0,-7-1 0 15,1 4-35-15,-1-3-13 0,4 6 11 0,0-2-11 16,-4-1 36-16,0 0 0 0,8 3 1 0,-8-3 0 0,7 0 12 0,-3 0 3 16,0-3 0-16,0-1 0 0,3 5-15 0,4-8-2 15,-3 4-1-15,-1-3 0 16,4-1-53-16,0-2-10 0,-3-1-3 0,6-2 0 15,-3-7-20-15,0 0-4 0,0 9 0 0,0-9-1 16,0 0-31-16,0 0-5 0,0 0-2 0,0 0-626 16,7-6-126-16</inkml:trace>
  <inkml:trace contextRef="#ctx0" brushRef="#br0" timeOffset="3160">3659 263 864 0,'0'0'76'0,"0"0"-60"0,-7 6-16 0,3 4 0 15,4-10 422-15,-3 6 82 0,-1 4 16 0,4-10 3 32,0 6-523-32,7 4-104 0,-3-7-20 0,3 3-5 15,0 0-91-15,4 1-19 0,-4-1-3 0,4 0-288 0,-1-2-58 0</inkml:trace>
  <inkml:trace contextRef="#ctx0" brushRef="#br0" timeOffset="3642">4329 82 2016 0,'0'0'179'0,"0"0"-143"0,0 0-36 0,0 0 0 0,-7 10 163 0,0 3 25 16,0 2 6-16,0-2 1 0,-4 3-151 0,0 3-29 15,1-3-7-15,-1 6 0 0,0 0-8 0,-3 4-10 16,-4 2 10-16,0 1-13 0,1-1 26 0,-1 7 6 16,-4 3 1-16,5 6 0 0,-8 1 42 0,3 2 9 15,1 4 1-15,-1 0 1 0,5-1-19 0,-1-2-4 16,4-4-1-16,-1-2 0 0,5-1-33 0,-1-3-6 16,4-6-2-16,3-1 0 0,-3-2-8 0,3-4 0 15,1 0 0-15,-1-2 0 16,1-7-29-16,3-1-2 0,-7 1 0 0,7-3 0 15,0-10-17-15,0-3-4 0,0 0-1 0,0 0 0 16,0 0-49-16,0 0-10 0,0-9-1 0,-4-1-1 16,0-6-75-16,-3 0-15 0,4 1-4 0,-4-1 0 15,0-3-17-15,-1 3-4 0,-2-3-1 0,3 6 0 16,-4 0 88-16,0 1 18 0,0-4 3 0,4 6 1 0,-3-2 120 0,3 2 20 0,-4 4 7 0,0-4 1 16,4 4 161-16,0 0 33 0,-4-1 6 0,8 1 2 15,-5 0-58-15,5-1-12 0,3 7-3 0,0-6 0 16,0 3-67-16,3-4-14 0,-3 7-2 0,11-6-1 15,0 0-13-15,3 3-4 0,-3-7 0 0,7 7 0 16,-4-3-19-16,4-1-4 0,0 4-1 0,3 0 0 16,0-3 7-16,4 2 1 0,0 1 0 0,0 0 0 15,7-3-32-15,-3 6-8 0,-1-3 0 0,1 3 0 16,-1-4 0-16,1 1-12 0,0 3 2 0,-5-3-799 16,1 3-160-16</inkml:trace>
  <inkml:trace contextRef="#ctx0" brushRef="#br0" timeOffset="3994">4633 777 2732 0,'-11'12'121'0,"4"-5"25"0,0-1-117 0,-4 3-29 0,4 1 0 0,0-1 0 15,-4 4 19-15,7 0-3 0,-3-1 0 0,4 1 0 16,-1 3-16-16,0-3 0 0,1 3 0 0,3-1 0 15,0 4 0-15,-4-3 8 0,1 0-8 0,3 0 10 16,0 0-10-16,0-4 0 0,0 4 0 0,0-3 0 16,0-3-11-16,0-1-4 0,0-3-1 0,0-6 0 15,0 0-198-15,0 0-40 0</inkml:trace>
  <inkml:trace contextRef="#ctx0" brushRef="#br0" timeOffset="4227">4936 418 2718 0,'0'0'60'0,"0"0"12"0,-8 7 2 0,5-1 2 0,-4 0-60 0,3-2-16 15,1 5 0-15,-4-6 0 16,7-3-31-16,-4 7-9 0,0-1-1 0,4-6-1 15,-3 6-23-15,3 4-5 0,0-10-1 0,-4 6 0 16,4 0 20-16,0-6 4 0,0 0 1 0,0 0 0 16,0 7-9-16,0-1-1 0,7 0-1 0,-3-2-840 0</inkml:trace>
  <inkml:trace contextRef="#ctx0" brushRef="#br0" timeOffset="4601">5021 628 1785 0,'-18'3'159'0,"11"3"-127"0,-3 0-32 0,-1 1 0 16,-3 5 162-16,3-2 26 0,-3-4 6 0,-1 4 1 15,5-4-150-15,-1 0-29 0,0 1-7 0,1-1-1 16,2 0-8-16,1 1 0 0,0 2 0 0,0-2 0 16,7 2 18-16,0-2 2 0,0 2 0 0,0 1 0 15,4-1 12-15,3 4 4 0,0-4 0 0,4 4 0 16,-1 0-21-16,1-4-4 0,3 1-1 0,0-1 0 0,4 1 3 0,0 2 1 15,0-2 0-15,3-1 0 0,1 1-5 0,-4-1-1 16,-1 1 0-16,-2-1 0 0,3 1 19 0,-8-4 3 16,1 4 1-16,-4-4 0 0,0 0-12 0,-3 1-3 15,-4-1 0-15,0 4 0 0,-4-4 11 0,-3 3 1 16,0-2 1-16,-4-1 0 0,-3 4-1 0,0-4 0 16,-4 3 0-16,4-2 0 0,-8-1-15 0,4 1-3 15,1-1-1-15,-5 0 0 0,1 1-9 0,-1-4 0 16,5-3 0-16,-5 0 8 0,-3 0-22 0,7-3-5 15,-3 3-1-15,3-4 0 16,4-2-81-16,-4 0-17 0,4-4-3 0,3 4-1 16,4-1-89-16,3 1-17 0,-3-13-4 0,14 3-1 0</inkml:trace>
  <inkml:trace contextRef="#ctx0" brushRef="#br0" timeOffset="6405">5841 491 1998 0,'0'0'88'0,"0"0"19"15,0 0-86-15,0 0-21 0,4-6 0 0,-4 0 0 0,0 6 20 0,4-7 0 16,-4 1 0-16,3 0 0 0,1-1-20 0,-4 7 0 16,-4-6 0-16,4 6-8 0,0 0 26 0,0-6 6 15,0 6 0-15,0-7 1 0,-3 4 28 0,3 3 6 16,-4-6 1-16,-7 3 0 0,4-1-12 0,-4 1-3 15,4 3 0-15,-7-3 0 0,3 3-25 0,-6 0-6 16,2 0-1-16,1 0 0 0,-7 0 6 0,3 3 1 16,0 0 0-16,4 1 0 0,-4-1 8 0,0 0 3 15,4 3 0-15,3-3 0 0,-3 4-7 0,3-1-2 16,0 0 0-16,1 1 0 0,3-4 9 0,-1 3 1 16,5 1 1-16,-4-1 0 0,7 3-11 0,-4-2-2 0,4 2-1 15,4 1 0-15,-4-1-19 0,3 1 0 0,4-1 8 0,-3 4-8 16,7 0 0-16,-4-4 10 0,4 4-10 0,-1 0 8 15,4 2-8-15,-3-2 0 0,3 3 0 0,1 0 0 16,-1 0 0-16,-3-4 0 0,3 1 0 0,-3 3 0 16,-1 0 0-16,1 0 0 0,-4-1 0 0,0 1 0 15,-3 0 0-15,3 0 0 0,-3-3 0 0,-1 2 0 16,1 1 8-16,-1 0-8 0,-3-3 0 0,-3 0 8 16,-1-1 0-16,1-2-8 0,3 2 12 0,-4 1-4 15,-3-3 3-15,0-1 0 0,0 1 0 0,-1 2 0 16,-2-2-3-16,-1-4 0 0,0 4 0 0,1-4 0 15,-5 0-8-15,5 1 0 0,-5-1 0 0,-2-3 0 16,2 0 0-16,1 0 0 0,-4 1-9 0,4-4 9 0,-4 0-26 16,7 0 2-16,-3 0 0 0,0-4 0 15,3 1-28-15,-3 0-6 0,3 0-1 0,4 0 0 16,0-4-21-16,7 7-4 0,-7-6 0 0,7 0-1 16,-4-4-146-16,8-2-29 0,3-17-5 0,4 4-2 0</inkml:trace>
  <inkml:trace contextRef="#ctx0" brushRef="#br0" timeOffset="6674">6034 571 2761 0,'0'0'60'0,"0"0"13"0,-4 6 3 0,4 0 2 0,-3 4-62 0,-1 2-16 0,1 1 0 0,3 3 0 15,-4 0 0-15,1 3 0 0,-1 0-9 0,-3 0 9 16,0 3 0-16,3 0 0 0,-3 4 0 0,3-1 0 16,-3-3 8-16,4-3 7 0,3 3 1 0,-4-6 1 15,-3 3 18-15,4 0 3 0,3-3 1 0,-4-3 0 16,4-1-31-16,-4-2-8 0,4-1 0 0,-3-2 0 31,3-7-47-31,0 0-13 0,0 0-4 0,0 0 0 0,0 0-126 0,0 0-26 0,0 0-4 0,0 0-766 16</inkml:trace>
  <inkml:trace contextRef="#ctx0" brushRef="#br0" timeOffset="6856">6152 228 403 0,'0'0'36'0,"0"0"-36"15,0 0 0-15,0 7 0 0,0-7 418 0,0 6 77 16,0-6 15-16,-4 6 3 16,1 1-606-16,-1-1-122 0,4 7-24 0,0-13-5 0</inkml:trace>
  <inkml:trace contextRef="#ctx0" brushRef="#br0" timeOffset="7334">6187 770 1152 0,'-7'13'102'0,"0"0"-82"0,0-1-20 0,0 4 0 16,0-3 388-16,0-1 72 0,-1 1 16 0,5 0 2 16,-4-4-394-16,3 1-84 0,1-4 0 0,3-6-16 15,-4 7-5-15,4-7-1 0,0 6 0 0,0-6 0 16,0 0 8-16,0 0 2 0,0 0 0 0,0 0 0 15,0 0 28-15,0 0 5 0,0 0 2 0,0 0 0 16,0 0-15-16,0 0-8 0,0 0 10 0,0 0-10 16,0 0 0-16,4-6 0 0,-1-4 0 0,1 0 0 0,3-5-13 0,0 2 4 15,4-6 1-15,-4 0 0 0,3-3 8 0,1 0 0 16,3-1 0-16,4 1-8 0,-3 3 8 16,2 0-10-16,-2 0 10 0,-5 6-10 0,8 4 10 0,-4-1 0 15,-3 1 0-15,0 3 0 0,3-1 0 0,-3 4 0 16,-1 0 0-16,-2 3 0 0,2 0 0 0,-3 3 9 15,1 0-1-15,-1 0-8 0,0 4 28 0,0-1-2 16,0 4 0-16,-3-1 0 0,3 4-1 0,-4-1 0 16,1 4 0-16,-1 0 0 0,-3 3-13 0,-3 3-4 15,-1 4 0-15,4-4 0 0,-3 0 4 0,3 3 0 16,-7-2 0-16,3-1 0 0,4 3 0 0,-3-3 0 16,-1-3 0-16,0 0 0 0,4 0-12 0,0-3 0 15,-3-3 0-15,3 0 0 0,0-1-20 0,0-2-2 0,0-4-1 16,3 1 0-1,-3-7-92-15,0 0-18 0,0 0-4 0,0 0-1 16,0 0-71-16,8-7-15 0,-1 1-2 0,0-4-1 0</inkml:trace>
  <inkml:trace contextRef="#ctx0" brushRef="#br0" timeOffset="7711">6943 216 2797 0,'0'0'124'0,"-7"0"25"0,-4 3-119 16,4 0-30-16,0 0 0 0,0 0 0 0,-4 0 23 0,4 4-2 15,0-1 0-15,0 4 0 0,0-4-21 0,-4 3 0 16,4 4 0-16,-4 0 0 0,-3 3 12 0,0-1 7 15,0 1 1-15,-1 3 1 0,1 0-5 0,0 4 0 16,-1-1-1-16,-2 3 0 0,2 0 17 0,-2 4 3 16,2-1 1-16,1 4 0 0,0 3-18 0,-1 0-3 15,8 0-1-15,-3-4 0 0,-1 4-14 0,4 0 0 16,0-3 0-16,0 0 0 0,-1-7 16 0,5 3-2 16,-1 1-1-16,4-4 0 0,0 1-5 0,0-4-8 15,4 0 11-15,-1 0-11 0,5-3 0 0,-1-3-11 0,0 3 0 16,4-3 0-1,-4 0-27-15,3-3-6 0,1-4 0 0,0 1-1 16,-1-4-97-16,1-3-19 0,0-3-4 0,0-3-637 0,3-3-127 0</inkml:trace>
  <inkml:trace contextRef="#ctx0" brushRef="#br0" timeOffset="8052">6990 583 2970 0,'0'0'65'0,"0"0"14"0,-4 7 2 0,-3 2 3 0,3 1-68 0,1-1-16 15,-1 4 0-15,1 3 0 0,-1-1 0 0,4 4 0 16,-3 0 0-16,-1 4 0 0,0-1 0 0,4 3 0 15,-3 4 0-15,-1-1 0 0,4 1 17 0,-3 2 0 16,-1 1 0-16,1 0 0 0,3 0 17 0,-4 2 3 16,0 1 1-16,1-3 0 0,-1 0-22 0,4-4-5 15,-3-2-1-15,-1-1 0 0,4-3-10 0,-3-3-9 16,-1-3 9-16,4-3-13 16,-4-4-32-16,4-2-7 0,0-7 0 0,0 0-1 15,0 0-7-15,0 0 0 0,0 0-1 0,0 0 0 16,0-10-133-16,-3-3-26 0,3-6-6 0</inkml:trace>
  <inkml:trace contextRef="#ctx0" brushRef="#br0" timeOffset="8552">7161 0 1440 0,'0'0'128'16,"0"0"-103"-16,0 0-25 0,0 0 0 0,0 0 156 0,7 9 27 15,-3 1 5-15,-1-1 0 0,4 1-150 0,-3 3-30 16,3-1-8-16,0 1 0 0,0 3 8 0,-3-3 1 16,6 6 0-16,-2 0 0 0,-1 0 31 0,0 0 7 15,0 3 1-15,0 3 0 0,0 1 17 0,0-1 4 16,0 3 1-16,-3-2 0 0,0-1-27 0,-1 4-6 16,1 2-1-16,-1-2 0 0,-3 3-21 0,0-1-5 15,4 4-1-15,-4-3 0 0,0 3 14 0,0 0 2 0,0-4 1 16,0 7 0-16,-4-3 11 0,-3 0 3 15,4 0 0-15,-5 0 0 0,5-4-18 0,-4 4-3 0,0-3-1 16,0 0 0-16,-4-1-18 0,4-2 10 0,-4 3-10 0,0-1 8 16,4 4-8-16,-4-3 0 0,1-4 0 0,-1 1 0 15,0 0 10-15,4-1 3 0,-3-3 1 0,-1-6 0 16,4 4-14-16,0-8-18 0,-1 4 4 0,5-6 1 16,-8 3 3-16,8-6 1 0,-5 2 0 0,1-2 0 31,4-4-87-31,-1 0-16 0,1-2-4 0,3-4-710 0,0 0-142 0</inkml:trace>
  <inkml:trace contextRef="#ctx0" brushRef="#br0" timeOffset="8925">7289 1499 2944 0,'0'0'131'0,"0"0"26"0,0 0-125 0,0 0-32 0,0 0 0 0,0 0 0 15,0 0 16-15,0 0-2 0,0 0-1 0,0 0 0 32,0 0-46-32,0 0-10 0,0 0-1 0,0 0-1 15,4 10-4-15,-4-10-1 0,3 6 0 0,-3-6 0 0,0 0 24 0,7 6 5 0,1 1 1 0,-8-7-1138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2:07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617 219 1724 0,'0'0'76'0,"0"0"16"0,0 0-73 0,0 0-19 16,0 0 0-16,0 0 0 0,0 0 10 0,0 0-2 16,0 0 0-16,0 0 0 0,4-7 21 0,-4 7 4 15,0 0 1-15,3-3 0 0,-3 3 18 0,0 0 3 16,0 0 1-16,0 0 0 0,0 0-13 0,0 0-3 16,0 0 0-16,7 0 0 0,0 7 14 0,-7-7 2 0,4 6 1 15,0 3 0-15,-1 4-22 0,1 0-5 0,-4 3-1 0,3 3 0 16,-3 3-4-16,4 6-1 0,-1 1 0 0,-3 12 0 15,0 7 10-15,0-1 2 0,4-2 0 0,-4-4 0 16,0-3-26-16,0 0-10 0,3 0 8 0,-3-3-8 16,0-3 11-16,0-1-3 0,0-2-8 0,0 2 12 15,0-5-12-15,0 5 0 0,0 8 0 0,0-11 0 32,-3-3-23-32,3-6-10 0,0 0-3 0,-4-6 0 0,4-3 15 0,-3-1 2 0,3-9 1 0,0 0 0 31,0 0-45-31,0 0-9 0,0 0-1 0,-4-6-651 0,1-4-131 0</inkml:trace>
  <inkml:trace contextRef="#ctx0" brushRef="#br0" timeOffset="1391">32 178 576 0,'0'0'25'0,"-7"3"6"0,0 0-31 0,-4 0 0 0,4 3 0 0,7-6 0 15,0 0 373-15,0 7 69 0,0-7 14 0,0 6 2 16,0-6-368-16,7 6-74 0,-3 1-16 0,6-1 0 15,1-3 18-15,3 0 3 0,1 1 1 0,3-4 0 16,-1 3 17-16,8-3 3 0,0 0 1 0,4 0 0 16,-1 0-3-16,4-3 0 0,8-1 0 0,6 4 0 15,4-3-15-15,0 0-3 0,-4 0-1 0,-3-3 0 16,0 2-7-16,-8 1-2 0,1 0 0 0,-4 0 0 16,0 0-12-16,0 0-13 0,-3-4 2 0,3 4 1 15,0-3 10-15,0 3 0 0,-3-4 0 0,3 4 0 16,7 0 0-16,-7 0 0 0,-3-4 0 0,-4 4 8 15,-4 0-8-15,0 0 0 0,-6 3 0 0,-5-3 0 16,-2 3 0-16,2 0 9 0,-10 0-9 0,0 0 0 16,0 0 14-16,0 0-4 0,7 3-1 0,-7-3 0 0,0 9 3 15,0 1 1-15,0 3 0 0,-3-1 0 0,-1 4-13 0,4 3 11 16,-3 0-11-16,-1 7 10 0,1-1 0 0,3 7 0 16,-4 2 0-16,0 11 0 0,8 2-10 0,-4 1 0 15,0-4 9-15,4 1-9 0,-4-7 0 0,0 0 0 16,3-3 0-16,-3-4 0 0,0 1 0 0,0 0 8 15,4-4-8-15,-4-2 0 0,0-1 10 0,0 0-2 16,0-3-8-16,0 1 12 0,0 5 0 0,0-6 0 16,0-3 0-16,0-6 0 0,0-3-12 0,0-1 9 15,0-9-9-15,0 0 8 0,0 0 1 0,0 0 0 16,0 0 0-16,7-9 0 0,-4-7-9 0,5-3-11 16,-1 0 3-16,0 0 0 15,0 0-20-15,0 0-4 0,0-4-1 0,0 8 0 0,0-4 21 0,1 0 12 0,-1 6-12 0,0 0 12 16,-4 1-10-16,5 2 10 0,-1 4-8 0,-4-4 8 15,1 4 0-15,-4 6 0 0,0 0 0 0,7-3 0 16,-7 3 0-16,7-3 0 0,-7 3 0 0,0 0 0 16,7 3 0-16,-7-3 0 0,7 6 0 0,-3 0 8 15,-1 1-8-15,5 2 8 0,-5 1-8 0,1 2 8 16,-1-2-8-16,1 3 0 0,-1-1 8 0,1 1-8 16,3 3 0-16,-3-4 9 0,3 4-9 0,0 3 0 15,0 10 10-15,0-7-10 0,4-6 8 0,0 0-8 16,-1-7 8-16,1 1-8 0,3-1 0 0,4-6 8 15,0 1-8-15,0-4 0 0,-4 0 0 0,7-10 0 16,8-6 0-16,-4 0-11 0,-4 1 1 0,1-1 0 16,-1 0 10-16,-3 0 0 0,0 0 8 0,-4 0-8 0,-3-3-12 15,-1 3-6-15,1 1-2 0,-4-1 0 0,-3 0 9 16,-1 0 2-16,1 0 0 0,-4 4 0 0,0-1 9 0,0 0 0 16,-4 4 0-16,1-1 8 0,-1 1-8 0,1 2 0 15,-4 1 0-15,3 0 0 0,-3 2 12 0,7 4-3 16,-4-3 0-16,-3 0 0 0,0 6-9 0,0 0 8 15,0 1-8-15,0 2 8 0,-4-3-8 0,7 3 0 16,-6 4 0-16,3-1 0 0,3 1 0 0,0 0 0 16,1 2 0-16,-1-2 8 0,4 2-8 0,0-2 8 15,0 3-8-15,0-1 8 0,0 4-8 0,4-3 0 16,-1-1 0-16,1 1 0 0,3 0 0 0,0-1 0 16,4-2 0-16,-4 3 0 0,4-4 32 0,-1 4 0 0,1 3 1 15,0 0 0-15,3-4-33 0,-3-2 0 0,0-4 0 16,3 0 0-16,0-2 0 0,-3-8 0 0,3-8 0 15,0-4 0-15,-3 3 0 0,3 4 0 0,0-4 0 0,-3 0 0 16,3 1 0-16,-3-1 0 0,3 0 0 0,-3-3 0 16,0 1-11-16,0-4-9 0,3 3-1 0,-4 0-1 15,5 3 22-15,-5 1-11 0,-2-4 11 0,2 6-8 16,1-2 8-16,0 2 0 0,-8 4 0 0,8-1 0 16,-4 4 0-16,-7 3 0 0,0 0 0 0,0 0 0 15,0 0 14-15,0 0-2 0,0 0 0 0,0 0 0 16,4 10-4-16,-1 2 0 0,-3 1-8 0,4 0 12 15,-8 3 0-15,1-1 0 0,3 1 0 0,-4 0 0 16,4 0-12-16,-4 3 0 0,1-3 0 0,3 0-10 16,0-4 10-16,-4 1 12 0,4 3-2 0,0-7-1 15,0-9-9-15,4 7 8 0,-4 2-8 0,0-9 8 0,0 0-8 16,0 0 0-16,0 0 0 0,0 0 0 0,0 0 0 0,0 0 0 16,11-3 0-16,-1-3 0 0,-3-4 0 0,8-2 0 15,-8 2 0-15,7-6 0 0,-7 0-11 0,4 0 3 16,0 1 0-16,-1-1 0 0,-3-3 8 0,4 3 0 15,0 3 0-15,0 1 0 0,-1-4 0 0,1 3 0 16,-4 4 0-16,0 2 0 0,4 1 0 0,-8-1 0 16,-3 7 0-16,0 0 0 0,11 0 0 0,-11 0 14 15,0 0-3-15,14 7-1 0,-6 2-2 0,2 1 0 16,-3 3 0-16,1-1 0 0,-1 1-8 0,0 6 0 16,0 0 0-16,0 0 8 0,0 0-8 0,-3 6 0 15,-1-2 9-15,4 2-9 0,-3-3 0 0,3-3 0 0,-3 0 0 16,6 0-8-1,-2 3-112-15,-1-6-23 0,3-3-4 0,1-7-1055 0</inkml:trace>
  <inkml:trace contextRef="#ctx0" brushRef="#br0" timeOffset="2145">2899 685 2354 0,'0'0'104'0,"0"0"22"0,0 0-101 0,0 0-25 15,-3 6 0-15,3-6 0 0,-4 10 9 0,4-4-9 16,-3 3 10-16,3 1-10 0,0-1 23 0,-4 4-2 16,4-3 0-16,0 6 0 0,-4-1 19 0,1 1 3 15,3 3 1-15,0 3 0 0,-4 1-12 0,4-1-3 16,0 0 0-16,0 3 0 0,0 1-13 0,0-1-4 16,0-9 0-16,0 6 0 0,0-3-12 0,0-3 0 15,0-3 0-15,0-1-10 16,0-2-35-16,-3-1-7 0,3-9-2 0,0 0 0 15,0 0-99-15,0 0-20 0,0 0-4 0,-7-6-471 0,-1-4-93 0</inkml:trace>
  <inkml:trace contextRef="#ctx0" brushRef="#br0" timeOffset="2295">2792 567 1335 0,'4'-12'59'0,"-4"12"13"0,11 0-58 0,-4-7-14 0,-4-5 0 0,-3-1 0 15,7 0 72-15,0 4 11 0,1-1 2 0,-1 1 1 16,0-1-35-16,0 4-7 0,4 0-2 0,-4-4 0 15,0 4-13-15,0 3-2 0,4 3-1 0,-4-3 0 16,0-1-26-16,0 4-9 0,0 0 0 0,0 0-546 16,4 0-109-16</inkml:trace>
  <inkml:trace contextRef="#ctx0" brushRef="#br0" timeOffset="4318">3138 701 230 0,'-3'6'20'0,"-1"3"-20"16,-7-2 0-16,8 2 0 0,-4 1 506 0,3-1 97 16,1 4 19-16,-1-3 4 0,0 2-494 0,4 1-100 15,-3 0-19-15,3-1-4 0,-4 1 11 0,1 0 1 16,3-1 1-16,0 1 0 0,-4 3 16 0,4 0 3 16,0 3 1-16,4 0 0 0,-4-3-14 0,3 6-4 15,-6-3 0-15,3 0 0 0,3 6 4 0,-3-6 1 0,0 0 0 16,4-3 0-16,-1 0-29 0,5 0 0 15,-5-7-8-15,-3-2 8 0,4 2 0 0,-4-9 0 0,7 6 0 0,3-2 9 16,1-1-9-16,3-3 0 0,-6-3 0 0,-1-4 0 16,-7-2-8-16,0-4-8 0,3-3 0 0,4 4-1 15,8-4-3-15,-5-3 0 0,1-10 0 0,0 1 0 16,-4-1 20-16,4 1-12 0,-4 2 12 0,3 1-10 16,-2 3 10-16,-1-1 0 0,-7 4-9 0,3 4 9 15,4-1 0-15,-3 0 0 0,3 3 0 0,0 4 0 16,4-4 0-16,0 7 0 0,-1 2 0 0,5-2 0 15,-5 3 8-15,1 0 2 0,0 0 1 0,-4 3 0 16,0 3 19-16,4 0 4 0,-4 0 1 0,0 3 0 16,-4 4-27-16,5-4-8 0,-1 7 0 0,-4 0 0 15,1 3 0-15,-1-1 0 0,1 1 0 0,0 3 0 16,-4 0 8-16,3 3 0 0,1 10 1 0,-1 0 0 16,1-10 2-16,3 3 0 0,-3-6 0 0,-1-3 0 0,4 0-11 0,0-3 12 15,0-1-12-15,1-2 12 0,-5-4-12 0,4 1 0 16,-7-7 0-16,7 3 8 0,-7-3-8 0,11 3 0 15,0-6 0-15,0 0 0 0,-1-4 0 0,1 1-9 16,0-4 9-16,-4-2-10 0,-4-4-2 0,4-3-1 16,11-3 0-16,4 0 0 0,-12-1 13 0,5 1 0 15,-5 3 0-15,1-3 0 0,0 6 0 0,-4-3 0 16,0 3 0-16,-3 4 10 0,-8-1-20 0,4 3-4 16,-4 4-1-16,4 6 0 0,4-3 15 0,-4 3 15 15,0 0-3-15,0 0-1 0,4 3-11 0,3 3 8 16,0 4-8-16,-4 3 8 0,5-1-8 0,-5 4 8 15,4 0-8-15,0 3 8 0,-3-3-8 0,3 6 0 0,0-3 0 16,0 0 0-16,-3 0 0 0,3-3 0 0,0 0 9 0,0 0-9 16,-3-4 0-16,3-2 0 0,0-1 0 0,-3 1 0 15,3-4 0-15,0-3 8 0,-7-3-8 0,0 0 0 16,11 0 0-16,-4 0 0 0,0-3 0 0,0 0 0 16,0-3 0-16,-3-4 0 0,3 4 0 0,4-7-8 15,-8-3 8-15,4 0-12 0,-3-3 12 0,-1-3-12 16,5-3-4-16,-5 0 0 0,1-1-1 0,-4-2 0 15,3 2 0-15,-3 1 0 0,0 3 0 0,0 0 0 16,4 3 9-16,-4 3 8 0,0 0-12 0,0 3 12 16,0 0 0-16,3 4 0 0,-3 3 0 0,0-1 0 15,0 7 0-15,0 0 9 0,0 0-9 0,0 0 12 16,0 0 2-16,0 0 1 0,11 0 0 0,-4 3 0 16,-7-3-15-16,11 7 8 0,-4-1-8 0,4-3 0 0,-1 4 0 0,1-1 0 15,3-3 0-15,1 0 0 0,-1-3 0 16,4 3 0-16,-4 1 0 0,7-1 0 0,-3-3 8 0,0 0-8 15,-4 0 0-15,1 0 9 0,6 0-9 0,-7 0 0 16,4-3 9-16,-4 3-9 0,-3-4 8 0,0 1-8 16,-4 3 8-16,4 0-8 0,-11 0 0 0,0 0 0 15,0 0 0-15,0 0 8 0,0 0-8 0,0 0 8 16,0 0-8-16,0 0 8 0,0 0 0 0,0 0 0 16,-8 3 0-16,1 4 0 0,-3-1-8 0,2 0 0 15,-2 4 0-15,-1 0 0 0,4 2 0 0,-4 4 9 16,1 3-9-16,-1 3 0 0,4 0 8 0,0 1-8 15,3-1 0-15,-3 0 0 0,3-3 8 0,4 3-8 0,0-6 0 16,4 3 0-16,-4-6 0 0,3 3 0 0,5-1 8 0,-1-5-8 16,0 3 0-16,0-7 0 0,4 0 0 0,3-3 0 15,-3 1 0-15,3-4 0 0,-3 0 0 0,3-4 0 16,-3-2-9-16,3 0 1 0,-3-4 0 0,-1 1 0 16,1-4-4-16,0 0 0 0,-4-2 0 0,0-4 0 31,0-4-12-31,-3 4-2 0,-1-3-1 0,1 0 0 0,-4 0 2 0,-4 0 0 0,4-1 0 0,-7 4 0 15,0 0 14-15,0 0 11 0,3 4-13 0,-3-1 5 16,0 3 8-16,-4 3-13 0,1 1 5 0,2-1 8 16,1 4 0-16,0 0 0 0,-4 3 0 0,8-1 0 15,-4 1 0-15,7 3 0 0,0 0 0 0,0 0 8 16,0 0-8-16,0 0 0 0,0 0 0 0,0 0 0 16,0 0 0-16,0 0 0 0,7 7 0 0,0-1 0 0,4-3 0 15,-1-3 0-15,1 3 0 0,0-3 0 0,3 0 0 16,-3 0 0-16,-1-3 0 0,5 3 0 0,-5-3-11 0,5 0 3 15,-5-4 0-15,5 4 0 16,-1-3-24-16,0 0-4 0,0-7 0 0,-3 7-1 16,3-4-6-16,1-3-1 0,-5 4 0 0,5-4 0 15,-5 1-4-15,1-4 0 0,3-3-1 0,-3 0 0 16,0 0-5-16,-4 0-1 0,4-7 0 0,-4 1 0 0,0 0 36 0,-4-1 7 16,1 4 2-16,-4-7 0 0,-4 7 10 0,4-3 0 15,-3 3 0-15,-1 3 0 0,1-3 35 0,-1 2 2 16,1 5 1-16,-5-1 0 0,5 0 9 0,-4 6 1 15,3 1 1-15,1 3 0 0,-1 2-1 0,0-2-1 16,4 6 0-16,0 0 0 0,0 0-19 0,0 0-4 0,-7 10-1 0,4 2 0 16,-1 4-2-16,1 3 0 0,3 3 0 0,0 7 0 15,-4-1 3-15,0 4 0 0,4 0 0 0,-7 6 0 16,4 3 10-16,3-3 2 0,-4 3 1 0,1-3 0 16,-1 0-1-16,4 0 0 0,-4 0 0 0,4-3 0 15,-3 0-14-15,3 0-3 0,0-3-1 0,0-1 0 16,-4-2-18-16,4-1 0 0,0 1 0 0,-3-7-9 15,6 4 9-15,-3-4 11 0,0-10-3 0,0 1 0 16,0-3-8-16,0-1-11 0,0-9 3 0,0 0 0 16,0 0-21-16,0 0-4 15,0 0-1-15,11-6 0 0,-4-4-15 0,0-2-3 16,0-4-1-16,1 0 0 0,2-3-1 0,-3 0 0 0,4-3 0 0,0-1 0 16,0 4 13-16,3-3 2 0,0 3 1 0,-3-3 0 0,3 3 22 0,0 3 5 15,-3 0 1-15,3 0 0 16,0 4 10-16,1-1 0 0,-5 4 0 0,1-1 0 0,3 1 0 0,-3 5 0 15,7 1 8-15,-7-3-8 0,-11 6 30 0,0 0 2 16,3-3 0-16,-3 3 0 0,0 0 17 0,0 0 4 16,0 0 1-16,0 0 0 0,0 0-26 0,0 0-6 15,-10 3-1-15,-1 3 0 0,0-3-5 0,4 4-2 16,-4 2 0-16,1-2 0 0,-5-1 4 0,5 0 1 16,-5 4 0-16,1-4 0 0,0 4 3 0,3-1 1 15,0 1 0-15,1-1 0 0,-1 4-6 0,0-4-1 16,4 4 0-16,0 0 0 0,4-4-8 0,-1 1-8 15,0-1 9-15,4 1-9 0,0 2 0 0,4-5 8 16,0 2-8-16,3 1 0 0,0-1 0 0,3 1 8 0,1-1-8 0,3 1 0 16,4-4 11-16,-3 7-11 0,-1-4 12 0,4 1-12 15,7-4 11-15,0 4-11 0,-4-4 10 0,4 0-10 16,0 1 0-16,0-4 8 0,0 0-8 0,0 0 0 16,-4-3 0-16,4 0 0 0,-3-6 0 0,-1 3 0 15,0-7-8-15,1 1-5 0,-1-4-1 0,0 0 0 31,-3 1-11-31,0-4-3 0,0 0 0 0,-4 0 0 16,4-3-5-16,-7 3-2 0,-1 0 0 0,-2 1 0 16,-5-1-1-16,1 0-1 0,-8 3 0 0,4 1 0 0,-7-1 26 0,0 0 11 0,-4 4-8 0,0-1 8 15,1 1 0-15,-4 5 16 0,3-2-3 0,-3 6 0 16,-1 0 11-16,5 3 1 0,-5 0 1 0,5 4 0 16,-1-1-1-16,0 4 0 0,4-1 0 0,0 4 0 15,3 0-6-15,1-1-2 0,3 4 0 0,0 3 0 16,3-3-9-16,1 3-8 0,0-3 12 0,6 6-12 0,1-3 8 15,3 0-8-15,0 0 0 0,4 0 0 0,0-3 0 0,4-3 0 16,2-4 0-16,5 1 0 0,0-4-12 0,-1 0-7 16,-3-3-1-16,4-6 0 15,-1 3-125-15,-3-9-26 0,4-4-5 0,-4 0-952 0</inkml:trace>
  <inkml:trace contextRef="#ctx0" brushRef="#br0" timeOffset="5403">5866 140 2739 0,'4'9'60'0,"-11"-3"13"0,-8 4 3 0,5-1 0 0,-1 4-60 0,4 0-16 0,0 6 0 0,-4 0 0 16,0 3 16-16,8 3 1 0,-4 1 0 0,3 5 0 15,0 1 28-15,-3 3 6 0,4 3 1 0,-1 0 0 16,1 0 0-16,-1 0 1 0,4-3 0 0,0 0 0 16,-4-3-37-16,4-1-7 0,4 1-1 0,-4 0-8 15,0-4 0-15,0-2 0 0,0 2 0 0,0-6 0 16,0 0-40-16,4-3-3 16,-4-3 0-16,0-6 0 0,0-1-29 0,-4-2-5 0,4-7-2 0,0 0 0 15,0 0-86-15,-4-3-18 0,-3-4-3 0,4 1-1 16,-4-7-65-16,0 0-14 0,-4-2-2 15,0-4-1-15,0 0 72 0,-3-4 14 0,0 4 3 16,0-3 1-16,-1 3 167 0,1 0 32 0,0 3 8 0,0 0 0 0,-1 1 198 16,1-1 39-16,0 3 8 0,0 4 2 0,3-4-98 15,4 7-19-15,-4-1-4 0,4 4-1 0,3 0-55 0,4 3-11 16,0 0-3-16,0 0 0 0,0 0-31 0,0 0-6 16,0 0-2-16,0 0 0 0,11-3-4 0,0 3-1 15,3-3 0-15,4 3 0 0,0 0-16 0,3 0-3 16,0 0-1-16,4 0 0 0,4 0-20 0,-1-4 0 15,5-2 0-15,2 3 0 0,4 0 0 0,-3-7 0 16,-4 4 8-16,4-4-8 0,-4 1 9 0,4-4-9 16,-8-6 12-16,4 0-12 0,-7-3-10 0,0 0-9 15,0 3-1-15,-4-7-1 16,1 4-19-16,-1 0-3 0,-3-3-1 0,-4 2 0 16,1-2-4-16,-5 0 0 0,1-4-1 0,0 4 0 15,-8-4 17-15,1 4 3 0,-4-4 1 0,0 4 0 0,0 0 28 0,-4 3 0 0,4-1 8 0,-3 7-8 16,-4 4 28-16,3-1 0 0,0 0-1 0,-3 10 0 15,4 0 12-15,-4 3 2 0,0 0 1 0,-1 6 0 16,-2 1-17-16,3 2-3 0,-1 1-1 0,-2 2 0 16,-1 7 3-16,0 1 1 0,1 5 0 0,2 0 0 15,-2 4-9-15,-1-1-1 0,0 7-1 0,4-3 0 16,-3 6 13-16,2 0 2 0,-2 3 1 0,3-3 0 16,-1 3 2-16,5-3 1 0,-4-6 0 0,3 3 0 15,1-7-16-15,3-2-3 0,0-1-1 0,0-3 0 16,0-3-13-16,3-3 8 0,-3 0-8 0,4 0 0 15,3-7 0-15,-4-2 0 0,1-1 0 0,0 4 0 16,-4-10 0-16,0 0-13 0,0 0 2 0,7 0 1 16,-7 0-6-16,0 0 0 0,7-4-1 0,4-2 0 0,-4 3 6 0,0-7 2 15,0 1 0-15,0-4 0 0,4 1 9 0,-8-4 0 16,4 0 0-16,1 0 0 16,-1 3-20-16,0 1-4 0,-4 2-2 0,5 4 0 15,-5 0 16-15,-3 6 10 0,0 0-12 0,0 0 12 0,11 3 0 0,-8 3 0 16,5 4 0-16,-1 5 0 0,0-2 8 0,0 3 0 15,4 0-8-15,-4 3 12 0,0 3 1 0,4-3 0 16,-1-3 0-16,5 3 0 0,-5-3-5 0,5-4-8 16,-1 4 11-16,0-6-11 0,4-1 9 0,-4 1-9 15,4-4 0-15,-4-3 9 0,4 0-9 0,0-6 0 16,-4 0 0-16,4-3 0 0,-4-4-20 0,4 1-2 0,0-4-1 16,0 0 0-16,-4-6 6 0,-3 4 1 0,3-5 0 15,-3 1 0-15,-1 0-1 0,-2-3 0 0,-5 0 0 16,4 0 0-16,-3 3 8 0,-1 0 9 0,-3 0-13 0,0 6 5 15,0 0 8-15,4 7 11 0,-8-3-3 0,4 9 0 16,0 0 20-16,0 0 3 0,0 0 1 0,0 0 0 16,-3 6-7-16,-8 0-1 0,4 1 0 0,0 5 0 15,0 1-13-15,3 0-3 0,1 3-8 0,-1 3 12 16,0-4-12-16,4 4 11 0,0 0-11 0,0 0 10 16,0-3 12-16,4 0 2 0,3 0 1 0,-3 0 0 15,3 0 0-15,4-4 0 0,-1 1 0 0,4 0 0 16,1-4-41-16,-1 1-8 0,7-4-1 15,1 0-1-15,3-6-8 0,0-3-2 0,3-3 0 0,1-7-854 16,3 1-171-16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2:26.6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0 710 172 0,'0'0'16'0,"0"0"-16"0,0 0 0 0,0 0 0 16,0 0 142-16,0 0 26 0,0 0 4 0,0 0 2 16,0 0-74-16,0 0-16 0,0 0-2 0,0 0-1 15,0 0-3-15,0 0-1 0,4-6 0 0,-4 6 0 16,0 0-9-16,0 0-1 0,7-7-1 0,-7 7 0 16,0 0-10-16,0 0-1 0,0 0-1 0,0 0 0 0,0 0-2 15,0 0-1-15,0 0 0 0,0 0 0 0,0 0-1 16,0 0 0-16,0 0 0 0,0 0 0 0,0 0-3 0,0 0-1 15,4 7 0-15,-1 2 0 0,-3-9-8 0,0 10-2 16,0 2 0-16,0 1 0 0,0-3-9 0,-3 2-3 16,3 1 0-16,0 3 0 0,-4-3-4 0,4 2-2 15,0 4 0-15,0-3 0 0,-3 0 5 0,3 3 1 16,0 0 0-16,-4 3 0 0,4-6-1 0,0 3 0 16,0 3 0-16,-4-3 0 0,4 0-11 0,0 4-1 15,0-4-1-15,0 0 0 0,0 3 1 0,4-3 0 16,-4-3 0-16,4 0 0 0,-1-1-3 0,1 1 0 15,-1 0 0-15,1-3 0 0,3 3-8 0,-4-7 8 0,1 4-8 16,3-4 8-16,-3 1-8 0,-1-4 12 0,4 4-12 0,-7-10 12 16,4 6-12-16,-4-6 0 0,7 3 0 0,4 0 0 15,-4-3 11-15,-7 0-3 0,7-3-8 0,4 0 12 16,-1-3-12-16,1-1 8 0,0 1-8 0,-4-3 0 16,7-1 0-16,-3-3 8 0,0-3-8 0,3 4 0 15,0-4 0-15,4 0 9 0,-4 0-9 0,1 0 8 16,2-3-8-16,1 4-11 0,0-4 3 0,-4 3 0 15,4 0-11-15,-4-3-1 0,-3 0-1 0,3 0 0 16,-3 0 9-16,0-3 3 0,3 3 0 0,-3-4 0 16,-1 1-7-16,1-3-2 0,-4 3 0 0,4-1 0 15,-4 4 0-15,0 0 0 0,-3 0 0 0,-1 4 0 16,1-1 18-16,-1 0 0 0,-3 6 0 0,0-2 0 16,0 2 0-16,0 1 0 0,0 2 0 0,0 1 0 0,0 6 0 15,0 0 9-15,0 0-9 0,0 0 8 0,0 0 1 0,0 0 0 16,0 0 0-16,0 0 0 0,0 0 2 0,0 0 0 15,0 0 0-15,0 0 0 0,0 0 0 0,0 0 0 16,0 0 0-16,0 0 0 0,0 0-1 0,0 0 0 16,-3 9 0-16,3 1 0 0,-4-4 2 0,4-6 0 15,0 10 0-15,4 2 0 0,-4-2 0 0,0 3 1 16,0-1 0-16,3 1 0 0,-3 0 3 0,4 3 0 16,0 3 0-16,-1 0 0 0,-3 3 2 0,4 0 1 15,-1 0 0-15,1 0 0 0,-1 1-6 0,-3 2-1 16,4-6 0-16,3 3 0 0,-7 0-1 0,7 0-1 15,0-3 0-15,-3 4 0 0,3-4-1 0,0 0 0 16,0 0 0-16,1 0 0 0,2 0-9 0,1-3 8 0,0-1-8 0,-4 1 8 16,3-3-8-16,1 0 0 0,0-4 0 0,0 1 8 15,-1-1-8-15,1-2 0 0,0-4 0 0,-1 0 0 16,1-3 8-16,0 0-8 0,7 0 8 0,-4-3-8 16,-14 3 0-16,11-7 0 0,-1-2 8 0,1-1-8 15,3 1 0-15,-3-1-9 0,0-2 9 0,3 2-13 31,-3-3-21-31,-1 1-4 0,4-4-1 0,-3 0 0 16,3 3-109-16,-3-2-21 0,0 2-5 0,0-3-1022 0</inkml:trace>
  <inkml:trace contextRef="#ctx0" brushRef="#br0" timeOffset="1074">764 212 748 0,'0'0'67'0,"0"0"-54"16,0 0-13-16,0 0 0 0,0 0 220 0,0 0 40 15,0 0 9-15,0 0 2 0,0 0-151 0,0 0-31 0,0 0-5 0,0 0-2 16,7-3-22-16,-7 3-5 0,0 0-1 0,0 0 0 16,0 0 16-16,0 0 3 0,0 0 1 0,0 0 0 15,0 0-22-15,0 0-5 0,0 0-1 0,0 0 0 16,0 0-6-16,10 3-2 0,-10-3 0 0,11 4 0 16,-4-1-19-16,-7-3-4 0,7 9-1 0,-3-2 0 15,3 2 4-15,-3 4 1 0,-1-4 0 0,4 7 0 16,-3-3 1-16,3 3 0 0,-3 0 0 0,-1-1 0 15,4 1-12-15,-3 3-8 0,3-3 9 0,-4 0-9 16,1 0 12-16,3 3-3 0,-3-3-1 0,3 0 0 16,-4-1 2-16,5-2 0 0,-1 3 0 0,0-3 0 15,-4-1 2-15,1 1 0 0,0 0 0 0,3-4 0 16,-4 1-3-16,1 2 0 0,-1-5 0 0,1-1 0 16,-4-6 0-16,4 6 0 0,-4-6 0 0,0 0 0 15,3 7 3-15,-3-7 0 0,0 0 0 0,0 0 0 16,0 0 0-16,0 0 0 0,0 0 0 0,0 0 0 0,0 0-1 15,0 0 0-15,0 0 0 0,0 0 0 0,0 0-1 0,7-3 0 16,-3-4 0-16,-1-2 0 0,4 2-2 0,-3-2 0 16,3-4 0-16,-3 0 0 0,-1-2-8 0,8 2 12 15,0 3-12-15,-1-2 12 0,-2-7 3 0,2 0 1 16,1-7 0-16,0-2 0 0,3-13-16 0,0-1 9 16,0 4-9-16,1 0 8 0,3 7-24 0,-4-1-6 15,4 3-1-15,-8 4 0 0,1 3 12 0,0 3 3 16,-1 3 0-16,-6 0 0 0,-4 3-6 0,0 1-1 15,4 2 0-15,-1-2 0 16,-3 5-17-16,-3 1-4 0,3 0-1 0,0 6 0 16,7-7-3-16,-4 4 0 0,-3 3 0 0,0 0 0 15,0 0 2-15,0 0 0 0,0 0 0 0,0 0 0 16,0 0 1-16,0 0 0 0,0 0 0 0,0 0 0 16,0 0-89-16,0 0-18 0,0 0-3 0,0 0-1 15,0 0-52-15,0 0-12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2:15.5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278 469 230 0,'0'0'20'0,"0"0"-20"16,0-6 0-16,-3-4 0 0,3 4 420 0,0 0 79 15,0-1 16-15,-4 4 3 0,4-3-381 0,-3-1-76 16,3 4-15-16,-7-3-3 0,-4 3 13 0,4-4 4 0,0 7 0 0,-1-3 0 16,-6 3-4-16,0 0-1 15,3 0 0-15,-3 3 0 0,0 1-14 0,3 2-2 0,-3 0-1 16,-1 4 0-16,5 2-2 0,-5-2 0 0,1 6 0 15,0-4 0-15,3 7-5 0,-3 1-2 0,7-1 0 0,-4 3 0 16,0 6-14-16,8-2-3 0,-4-1-1 16,3 0 0-16,4-2-11 0,0 2 0 0,4-3 9 0,-1 3-9 15,4-2 0-15,4-1 8 0,0-6-8 0,0-1 0 16,-1 1 0-16,1-3 8 0,7 3-8 0,0-7 0 16,3 1 0-16,0-4 0 0,1-3 0 0,3 1 0 15,0-8 0-15,0 1 8 0,0-3-8 0,7-4 0 16,-4 1 0-16,1-7 0 0,3 0 0 0,-4-6 0 15,1 0 0-15,-4-4-12 0,0 1 4 0,-4-3 0 16,1 2-16 0,-1-2-2-16,-3 2-1 0,0 4 0 0,-4-3 11 0,-3 6 1 0,-1 3 1 0,-6 0 0 0,3 3 14 0,-7 4 0 15,4 6 0-15,-4 3 0 0,0 0 16 0,0 0-4 16,-7 0-1-16,-1 9 0 0,-2 1-3 16,3 6 0-16,-4-1 0 0,4 4 0 0,-4 0 0 0,4 4 0 15,0 2 0-15,0-3 0 0,0 4-8 0,3-4 10 16,0-3-10-16,4 0 10 0,0-3-10 0,0-4 0 15,4 1 9-15,0-4-9 0,3-2 0 0,0-1 0 16,3-3 0-16,1 0 0 0,-4-3 0 0,4-3 0 16,3 0-8-16,-3-3 8 0,7-1-16 0,-4-2 3 15,0-4 0-15,4 1 0 0,0-1-3 0,0-3 0 16,-4-3 0-16,0 0 0 0,1 0 2 0,-5 3 0 16,-3-3 0-16,1 3 0 0,-1-6-6 0,-4 0-2 15,-3 3 0-15,-3-3 0 0,-4 0 12 0,-1 3 10 0,1-1-13 16,-7 5 5-16,-4 2 8 0,4 0 0 0,0 4-9 0,-1 2 9 15,-2 1 0-15,2 3 8 0,1 3 0 0,-4 3 0 16,4 0 0-16,0 0 0 0,-1 7 0 0,1-4 0 16,3 4 0-16,4-1-8 0,0-2 12 0,0 2-4 15,4-3-8-15,3-6 12 0,0 0-12 0,0 0 12 16,3 7-12-16,8-1 0 0,-4-3 0 0,4-3 0 16,3 0 0-16,0-3 0 0,4 0 0 0,3 0 0 15,4-4 0-15,0-2 0 0,0-1 0 0,7 1 8 16,-3-1-8-16,-4 1 8 0,3 3-8 0,1-1 8 15,-4 1 4-15,0 0 1 0,-4-1 0 0,1 7 0 16,-1-3-21-16,-3 3-5 0,-4 3-1 0,0 0 0 16,1 4 14-16,-5 2 0 0,1 1 0 0,-4 2 0 0,-3 1 0 15,3 3 0-15,-4 0 0 0,1 3 10 0,-4 0-10 0,0 6 10 16,-4-3-10-16,4 4 10 0,0-1-10 0,-3-3 8 16,-1 1-8-16,1-1 8 0,3 0 6 0,-4-3 1 15,1-3 0-15,-1 0 0 0,4-4-7 0,0-2-8 16,-4-4 11-16,4-6-11 0,0 0 8 0,0 0-8 15,0 0 0-15,0 0 0 0,0 0 0 0,0 0 0 16,11-3 0-16,-4-7-9 0,4 1-1 0,0-4 0 16,-4-3 0-16,0 1 0 0,4-4-5 0,-4-4-1 15,3 1 0-15,-2-3 0 0,-1 3 4 0,0-1 0 16,4 1 0-16,-4 3 0 0,-4 3 12 0,4 1 0 16,1 2 0-16,-5 3-9 0,4 4 9 0,-3 0 0 15,-4 6 0-15,0 0 0 0,0 0 8 0,0 0 0 0,0 0 0 16,7 3 0-16,-7-3 0 0,3 9 0 0,5 4 0 0,-5 0 0 15,1-1-8-15,-1 4 0 0,-3-3 0 16,4 3 0-16,-4 3 12 0,3 0-1 0,1 0-1 0,0-3 0 16,-4-4-10-16,0 4-9 0,0-3 9 0,0-4-13 15,3 1 13-15,-3-1 0 0,0-9 0 0,0 0 0 16,4 7 0-16,-4-7 10 0,0 0-10 0,10 0 12 16,1 0-12-16,-4-7 0 0,0 4 0 0,4-6 8 15,0-1-8-15,-1-2-11 0,1-4 3 0,0-3 0 31,3 0-20-31,-3 0-3 0,0-4-1 0,-1 4 0 0,-3-3 32 0,4 6 0 0,-4 1 0 0,0 2 0 16,0 3 0-16,-3 1 0 0,3 2 0 0,0 4 0 16,-7 3 0-16,0 0 0 0,0 0 0 0,7 10 0 15,-3-1 23-15,3 4 7 0,-3 3 2 0,-1 0 0 0,4 3-32 0,-3 0 0 16,3 0 0-16,-3 0 0 16,3 0 0-16,3 3 0 0,-6-6 0 0,7 3 0 0,-4-6 0 15,4 2 14-15,-1-2-4 0,1-3-1 0,0 2-9 0,-1-5-14 16,5-1 3-16,-1-3 1 0,-3 0 10 0,3-3 0 15,0-6 0-15,0 3-8 0,4-7-4 0,-4 1-1 16,8-7 0-16,-1 0 0 0,-3-3-3 0,0 0 0 16,0-3 0-16,0 3 0 0,-1-3 0 0,1-1 0 15,-4-2 0-15,-3 6 0 0,0-3 8 0,0 6 8 16,-4 3-13-16,0 1 5 0,0 2 8 0,0 1 0 16,-7 9 0-16,0 0 0 0,0 0 16 0,0 0-2 15,4 6 0-15,-1 3 0 0,-3 4 2 0,0 3 0 0,-3 0 0 16,3 9 0-16,0-3-16 0,-4 10 9 0,1 0-9 0,3 3 8 15,0 0 10-15,0-1 2 0,0 8 0 0,0-4 0 16,0 0-20-16,0 0 0 0,-4 3-11 0,4 0 11 16,0-3 8-16,-4 3 8 0,4-3 1 0,-3 0 1 15,-1 1 5-15,1-5 1 0,3-2 0 0,-4 0 0 16,-3-4-11-16,3-2-1 0,4-4-1 0,0-3 0 16,-7-3-11-16,7-4 10 0,-3-5-10 0,3 2 10 15,0-9-10-15,0 0 0 0,0 0 0 0,0 0-11 16,0 0-3-16,0 0-1 0,-4-9 0 0,4-1 0 15,4-6 6-15,-4-6 1 0,-4-3 0 0,4-4 0 16,0-9-1-16,0-3 0 0,-3-3 0 0,-5-4 0 16,5-6-6-16,-1 4-1 0,8-4 0 0,-4 0 0 15,0 0 0-15,3 6-1 0,5-2 0 0,2 5 0 16,1 7 5-16,0 0 0 0,3 3 1 0,0 7 0 16,1 2 11-16,-1 4 0 0,0 3-9 0,0 3 9 0,4 4 0 0,-4 2 0 15,1 1 0-15,-1 2 0 0,4 4 0 0,-4 3 0 16,0 0 0-16,1 6 0 0,-5 4 0 0,1-1 10 15,0 4-1-15,-4 0 0 0,0 6-9 0,0 0 0 16,-3 0 0-16,-4 6 8 0,0-3 11 0,0 1 1 16,-8-4 1-16,5 3 0 0,-8-3-21 0,1 0 0 15,2-3 0-15,-6 0 0 0,3-1 0 0,-3-2 0 16,-4-3 0-16,4-1 0 0,-4-3 8 0,0 1 1 16,1-4 0-16,-1 0 0 0,0 0-9 0,4-3 0 15,-1 0 0-15,1 0 0 0,-4-3 0 0,8 0 0 16,2 0 9-16,5 0-9 0,-4-1 0 0,7 4-8 0,3-6 0 15,8 0 0-15,-4-1-2 0,7-2 0 0,1-1 0 0,3 4 0 16,3-7 10-16,0 4 9 0,4-1-1 0,0-2-8 16,4-1 0-16,-1 0 0 0,1 1 0 0,-1-4 0 15,4-3 0-15,-3 0-22 0,3 0 3 0,0 0 1 16,0 3 9-16,-3-3 9 0,-1 3-13 0,-3 0 5 16,4 0-3-16,-8 4 0 0,-3-1 0 0,-4 3 0 15,1 1 3-15,-5 3 0 0,-3-1 0 0,1 1 0 16,-8 6 8-16,0 0 0 0,0 0 0 0,0 0 0 15,0 0 22-15,0 0 0 0,-15 6 0 0,5 4 0 16,-5-4-2-16,5 10 0 0,-8-3 0 0,3 6 0 16,1-3-7-16,4 6-1 0,-5 0-1 0,5-3 0 15,-1 3 5-15,0 0 2 0,4 4 0 0,3-4 0 16,4-3-6-16,4 0 0 0,0-3-1 0,3 0 0 0,-4-4-11 16,8-2 0-16,3-1 9 0,1 1-9 0,-5-7 0 15,4 0 0-15,1 0 0 0,3-6 8 0,-4 0-8 16,0 0-12-16,0-7 4 0,4 1 0 0,-4-4-11 0,1 0-1 15,-1-2-1-15,-3-1 0 0,3-3 5 0,-7 0 0 16,0 0 1-16,-3 0 0 16,-4 0-21-16,0 0-4 0,0 0 0 0,-7 3-1 0,0-3 29 15,-4 3 12-15,0 0-11 0,-3 0 11 0,3 7 0 0,0-1 0 16,-3 4 0-16,4-1 0 0,-5-2 13 0,5 6 3 16,-5 3 0-16,5 0 0 0,-1 0-8 0,0 3-8 15,4 0 11-15,7-3-11 0,-4 10 13 0,1-1-4 16,-1-3-1-16,4 4 0 0,7 0-8 0,-3-1 0 0,-4-9 0 0,0 0 8 15,7 6 3-15,4-2 0 0,0 2 0 0,3-3 0 16,4-3-11-16,0 0-16 0,3 0 4 0,-3-3 1 16,0 0 19-16,-1 0 3 0,5-4 1 0,-4 4 0 15,-1 0-12-15,-2 0 0 0,3 3 0 0,-4-3 0 16,0-1 0-16,0 4-16 0,-3 0 4 0,3 4 1 16,1-1 11-16,-1 3 0 0,-7 0 10 0,7 1-10 15,-3 2 20-15,0 1-3 0,-1 6 0 0,-3-4 0 16,4 4 2-16,-4 0 0 0,0 0 0 0,1 0 0 15,-1 3-6-15,-4-3-1 0,8-1 0 0,-7 4 0 16,-1-3-2-16,1 3-1 0,-4-3 0 0,3-3 0 16,-3 3-9-16,0-4 12 0,4 1-12 0,-1-4 12 15,-6 1-12-15,-1-4 8 0,1 1-8 0,-1-1 8 16,1 4-8-16,-5-7 0 0,1 0 0 0,-3 3 0 16,2-6 0-16,-2 3-11 0,-1-3 3 0,0 0 0 0,1 0 8 15,-1-3-12-15,4 0 12 0,0 0-12 0,0 0 12 0,-1 0-12 16,1-4 12-16,0 1-12 0,0 0 1 0,3-4 0 15,4 0 0-15,-3 1 0 0,3-1-1 0,3-2-1 16,1-1 0-16,0-3 0 0,3 4-5 0,0-4-1 16,4 0 0-16,-1 3 0 0,1-3-1 0,0 1 0 15,-1-1 0-15,5 0 0 0,2 3 5 0,1 0 1 16,0 1 0-16,-4 2 0 0,1-2 14 0,2 2 0 16,1 1 0-16,0 2 0 0,0 1-8 0,-4 0 8 15,4-1 0-15,0 4-9 0,-4 3 9 0,4 0 11 16,-4 3-3-16,-3 0 0 0,3 4 26 0,0-1 5 15,-3 0 1-15,-4 4 0 0,4 3-14 0,-4-1-2 0,0 4-1 16,0 0 0-16,-3 3 5 0,-1 0 2 0,1 0 0 16,0 0 0-16,-1 0-16 0,1 0-3 0,-4 0-1 0,0-3 0 15,0 0 4-15,-4-4 1 0,4 4 0 0,-3-6 0 16,3-1-15-16,-4-2 0 0,4-7 0 0,0 0 0 16,0 0 0-16,0 0-13 0,0 0 2 0,0 0 1 31,0 0-28-31,0 0-6 0,0 0 0 0,-4-7-1 15,1 1 10-15,-1-7 3 0,4 1 0 0,-3-4 0 16,-1-3-25-16,1-3-5 0,-1-1-1 0,1-2 0 0,-5-7-130 16,5 4-27-16,-4-4-4 0,0 4-446 0,-1-1-89 0</inkml:trace>
  <inkml:trace contextRef="#ctx0" brushRef="#br0" timeOffset="164">3095 197 806 0,'0'0'72'0,"0"0"-58"15,0 0-14-15,0 0 0 0,0 0 316 0,0 0 60 16,0 0 12-16,0 0 2 0,-3 6-278 0,3-6-56 16,0 0-12-16,0 0-1 0,7 6-33 0,-7-6-10 15,4 7 0-15,-4-7 0 0,7 6 0 0,-7-6-19 16,7 6 3-16,-7-6-678 16,0 0-135-16</inkml:trace>
  <inkml:trace contextRef="#ctx0" brushRef="#br0" timeOffset="847">3627 111 1036 0,'0'0'46'0,"-4"0"10"0,4 0-45 0,-7 0-11 0,-4 0 0 0,4 0 0 15,0 0 353-15,7 0 69 0,0 0 14 0,0 6 2 16,-3 1-355-16,-1 5-71 0,4 1-12 0,0 3 0 16,-4 0 0-16,1 0 0 0,-1 3 0 0,4 6 12 0,0 0 12 15,-3 1 4-15,-1 2 0 0,1 1 0 0,3-1-7 0,0 7-1 16,0 0 0-16,0 3 0 0,-4 0-8 0,4 0-1 15,-3-3-1-15,3 3 0 0,0-6 18 0,0-1 3 16,-4-2 1-16,4-4 0 0,4-3-32 0,-4-3 8 16,-4-3-8-16,4-3 0 0,0-4 0 0,-4 1 0 15,4-10 0-15,0 0 0 16,-3 3-33-16,3-3-10 0,0 0-1 0,0 0-1 16,-7-6-12-16,0-1-3 0,-1-2 0 0,-2-4 0 15,3 1-8-15,-4-4-3 0,0 0 0 0,0 0 0 16,1 0 13-16,-1 0 2 0,0 1 1 0,-3 2 0 0,7 0 35 0,-4 4 6 15,1-7 2-15,-1 6 0 0,0 4 40 0,8-4 9 0,-4 4 2 16,3 0 0-16,4 6 30 0,0 0 7 16,0 0 0-16,0 0 1 0,-4-7-43 0,4 7-9 0,0 0-1 0,8-6-1 15,-1 0-11-15,0-1-3 0,7 1 0 0,0 3 0 16,1-3 17-16,6-1 3 0,0 4 1 0,4-3 0 16,4-1-16-16,-4 1-3 0,3 3-1 0,1-3 0 15,-1-1-2-15,1 4 0 0,-4 0 0 0,0 0 0 16,0-4 7-16,0 4 1 0,-4 3 0 0,4-3 0 15,-3 0 12-15,-1 0 4 0,-3 3 0 0,0-4 0 16,-4 4-20-16,-3 0-4 0,3 0-8 0,-7 0 12 16,-7 0-2-16,0 0-1 0,0 0 0 0,7 7 0 15,0 2 6-15,-3 1 1 0,-8 3 0 0,4-1 0 16,0 4 12-16,-3 0 2 0,-1 0 1 0,1 0 0 16,-1 3-31-16,-3-4-18 0,3 4 2 0,1-3 1 15,-1-3 15-15,1 0-9 0,3-4 9 0,-4-2-8 16,4-7-67-16,0 0-13 0,-4 6-2 15,4-6-1-15,0 0-117 0,0 0-23 0,0 0-5 0</inkml:trace>
  <inkml:trace contextRef="#ctx0" brushRef="#br0" timeOffset="1032">3966 203 2487 0,'0'0'110'0,"0"0"23"0,0 0-106 0,0 9-27 15,0-9 0-15,0 10 0 0,0-10 19 0,3 9-2 0,-3-2 0 0,4 2 0 16,-4-9-17-16,3 10-11 0,1-1 2 0,-4-2 0 31,0 2-30-31,3-3-5 0,-3 4-2 0,4-1 0 16,0-2-117-16,-1 2-23 0,4 1-5 0,0-4-1 0</inkml:trace>
  <inkml:trace contextRef="#ctx0" brushRef="#br0" timeOffset="1918">4265 472 2055 0,'0'0'91'0,"0"7"19"0,0-7-88 0,0 9-22 0,0 1 0 0,-3-1 0 16,3 1 70-16,0 2 10 0,-4-2 1 0,-3-1 1 15,3 4-29-15,-3-3-5 0,0 5-2 0,0-2 0 16,-4 3 8-16,1 0 2 0,2 0 0 0,1 3 0 16,-3-3-27-16,6-1-5 0,0 4 0 0,1-3-1 15,3 0-13-15,0 0-2 0,0-3-8 0,0-1 12 16,7 1-12-16,-3-4 0 0,3 1 0 0,0-4 0 0,4 1 32 0,-1-4 0 15,1 3 0-15,0-6 0 16,3-3-52-16,-3 0-9 0,3-4-3 0,0-2 0 0,-3-1 32 0,3-2 0 16,-3-4 0-16,3 0 0 0,-3-3-22 0,-4-3-2 15,4 3 0-15,-8-3 0 16,4-4-19-16,-3 1-4 0,-4 3-1 0,3 3 0 0,-3-3 29 0,-3 6 6 16,-1 0 1-16,-3 0 0 0,0 7-1 0,0-4 0 15,-7 3 0-15,3 4 0 16,0 0-15-16,-3 2-2 0,-7 1-1 0,3 3 0 0,0 3 31 0,4-3-9 15,-4 7 9-15,0-4 0 0,4 3 33 0,-4 4 12 16,11-4 3-16,-4 1 0 0,4-4-21 0,7-3-4 0,0 0-1 0,0 9 0 16,0-9-22-16,3 7 0 0,5-4 0 0,2 0-12 15,5-3 35-15,-1 0 6 0,4-3 2 0,3 0 0 16,0-7-15-16,1 4-4 0,3-1 0 0,0-2 0 16,0 2-4-16,3-2-8 0,-3-1 11 0,0 4-11 15,0 0 9-15,0 6-9 0,0-3 0 0,0 3 9 16,0 0-1-16,-4 3 0 0,1 0 0 0,-4 3 0 15,-4 4-8-15,0-1 0 0,-3 1 9 0,0 3-9 16,-4 2 22-16,-4 4 0 0,1 0 0 0,-1 4 0 16,-6 2-12-16,-1 0-2 0,-3 1-8 0,0-4 12 15,3 3 0-15,-3-3 0 0,4-3 0 0,-4 0 0 16,-4-6 2-16,7 0 0 0,1-4 0 0,-4-2 0 16,7-7-14-16,0 0 0 0,0 0 0 0,0 0-10 15,0 0-4-15,3-7-1 0,1-2 0 0,-1-1 0 16,1-6-5-16,7 1-2 0,-1-1 0 0,1-6 0 0,0-1 6 15,-4 1 2-15,7-3 0 0,0 3 0 0,1-1 14 0,-1 4-12 16,-3 0 12-16,3 4-12 0,-3 2 12 0,3 0 0 16,-4 4 0-16,1-1 10 0,0 4-10 0,0 3 0 15,-1-4 0-15,1 7-11 0,0-3 11 0,-1 0 11 16,1 3-3-16,0 0 0 0,-4 0-8 0,0 3 0 16,0 0 0-16,0 0 0 0,0 4 0 0,1 2 0 15,-1-2 0-15,-4 2 0 0,4 1 0 0,-3 2-11 16,0 4 3-16,-1 0 0 0,-3 0 8 0,4 3 0 15,-4-6 8-15,3 2-8 0,1-2 24 0,-4 0 0 16,0 0 0-16,3-4 0 0,-3 1-1 0,0-1 0 0,4 1 0 16,-4-4 0-16,0-6-3 0,0 9-1 0,0-9 0 15,0 10 0-15,0-10-3 0,0 6 0 0,0-6 0 0,0 0 0 16,0 10-16-16,0-10 0 0,0 0 8 0,0 0-8 16,0 0 0-16,0 0 0 0,0 0 0 0,0 0 0 15,0 0 0-15,0 0 0 0,0 0 0 0,0 0 0 16,0 0 0-16,0 0 0 0,0 0-9 0,0 0 9 15,0 0 0-15,0 0 0 0,0 0 0 0,0 0-8 16,0 0 8-16,7 6 0 0,-3-3 0 0,-4-3 0 16,0 0-10-16,7 3 10 0,-7-3-12 0,7 7 12 31,0-4-30-31,-7-3 1 0,7 3 0 0,-7-3 0 0,11 3-36 0,-4-3-7 0,-7 0-2 16,7 0-762-16,-7 0-152 0</inkml:trace>
  <inkml:trace contextRef="#ctx0" brushRef="#br0" timeOffset="3434">5424 475 2574 0,'0'0'56'0,"0"0"12"0,0 0 3 0,0 0 1 0,0 0-57 0,0 0-15 0,0 0 0 0,0 0 0 16,7 4 0-16,0 2 0 0,-7-6 0 0,8 6 0 15,-5 1 34-15,1 2 4 0,-1 7 1 0,1 0 0 16,-4 0-5-16,0 9-1 0,0 4 0 0,-4 2 0 16,4-2-1-16,-3-1 0 0,3-2 0 0,0-1 0 15,-4 0-16-15,4-2-3 0,-3-8-1 0,-1 4 0 16,4-6-12-16,0 3 0 0,0-6 0 0,0-10 0 15,0 0 0-15,0 0 0 0,0 0-9 0,0 0 9 16,0 0-37-16,0 0-2 0,0 0 0 0,0 0 0 0,4-10 20 0,-1-6 4 16,1 3 1-16,-1-6 0 15,1 0-11-15,-1-3-3 0,1 0 0 0,-1-6 0 0,5-1 12 0,-5 0 1 16,4 1 1-16,-3 3 0 0,3 2 14 0,0 1 0 16,0 3-10-16,0 3 10 0,-3 4 0 0,7-1 0 15,-4 7 0-15,0-1 0 0,4 1 8 0,-4 3-8 16,3-4 12-16,1 7-4 0,0 0 7 0,0 0 1 15,3 0 0-15,0 0 0 0,4 0-6 0,0 0-1 16,3 0 0-16,1 0 0 0,-5-3-9 0,1 3 0 16,7-3 9-16,-7 3-9 0,0-3 0 0,0 3 8 15,-4-3-8-15,0 3 0 0,0 0 9 0,-3 0-9 0,3-3 12 0,-3-1-12 16,-4 4 12-16,-7 0-12 0,0 0 12 0,0 0-12 16,7 4 39-16,-7-4 1 0,0 0 0 0,7 6 0 15,-7-6-20-15,4 9-3 0,-4 1-1 0,0-1 0 16,-4 4 1-16,1 0 0 0,-4 6 0 0,0 0 0 15,0 6-5-15,-1 1 0 0,5-1-1 0,-4 7 0 16,0-4 5-16,3 1 2 0,-3-1 0 0,3-2 0 16,1-1 2-16,3-3 0 0,0 0 0 0,0-3 0 15,3-3-11-15,4 0-1 0,-7-6-8 0,8 2 12 16,-1-5-12-16,0-1-8 0,-4 0 8 0,-3-6-13 16,11 0 1-16,-4 0 1 0,0-6 0 0,4 3 0 15,-4-7-7-15,4 1-2 0,0-4 0 0,-1-3 0 16,-6-3-4-16,7 0-2 0,-4 3 0 15,0-6 0-15,0 3-4 0,-4 0-1 0,5 0 0 0,-5 0 0 0,1 0 14 16,-1 6 2-16,-3 1 1 0,0 2 0 0,0 10 27 0,0 0 6 16,0 0 1-16,0 0 0 0,0 0-10 0,0 0-2 15,0 0 0-15,0 0 0 0,0 0 0 0,0 10-8 16,0-1 12-16,0 4-4 0,0 0 1 0,0 2 0 16,4 1 0-16,-1 0 0 0,-3 0-9 0,8 0 12 15,-5-4-12-15,4-2 12 0,-3 3-1 0,3-4 0 16,0 1 0-16,0-1 0 0,4-2-11 0,-4-4 0 15,4 0 0-15,-4 0 0 0,4-3 0 0,-1-3 0 16,1 0-10-16,0 0 10 0,7-4-11 0,-4-2 11 16,4-1-12-16,-1-3 12 0,8-2-15 0,-3-4 4 15,-4-4 1-15,-1 1 0 0,1-3-12 0,0-7-2 0,0 4-1 16,0-10 0 0,-4 3-19-16,0-3-4 0,1-3-1 0,-1 2 0 15,-7-2-1-15,0 0 0 0,0 0 0 0,0 0 0 0,1-4 27 0,-5 4 6 0,1 0 1 0,-4 3 0 16,3 6 16-16,-3 4 0 0,4 5 0 0,-4 1 0 15,0 6 0-15,-4 4 17 0,4 5-3 0,-3 1-1 16,3 6 28-16,0 0 6 0,0 0 1 0,-11 3 0 16,4 4-24-16,-4 2-4 0,4 4 0 0,0 6-1 15,-4 3-9-15,4 6-2 0,0 1 0 0,3-1 0 16,-3 7 16-16,4 0 4 0,-1-3 0 0,0 3 0 16,4 0-4-16,0 0 0 0,-3-1 0 0,3-2 0 15,3 3 0-15,1 0 0 0,0 3 0 0,-1-6 0 16,8 2-11-16,-4-5-2 0,0-1-1 0,0-2 0 15,4-1-10-15,0-3 0 0,-1-3 0 0,1 0 0 16,-4-6 0-16,4 0 0 0,3-4-10 0,-3-2 10 16,-4-1-13-16,4-6 3 0,-1 0 1 0,1 0 0 0,0-3-10 15,-1-4-1-15,1 1-1 0,0 0 0 16,0-7-5-16,-4 0-1 0,3-2 0 0,1-1 0 16,-4 0-7-16,0 0-2 0,-3 0 0 0,0-6 0 15,-1 3 0-15,1 0 0 0,-1 0 0 0,-3 0 0 0,0 0 22 0,-3 3 4 16,3 0 1-16,-4 0 0 0,1 4 27 0,-1-1 6 15,0 0 0-15,4 7 1 0,-7-4-25 0,4 7 0 16,-1-3 0-16,4 6 0 0,-7-3 15 0,7 3-3 16,0 0 0-16,0 0 0 0,0 0-4 0,0 0 0 15,-7 0-8-15,7 0 12 0,0 0 4 0,-4 6 1 16,-3 4 0-16,0-1 0 0,3 4 9 0,1 3 2 16,3-4 0-16,-4 4 0 0,1 3-28 0,6-3 0 0,1 6-14 15,-4 0 5-15,3 1 22 0,1-4 5 0,3 0 1 16,-3 0 0-16,3-3-9 0,0-1-2 0,4-2 0 0,-1 0 0 15,1-1 0-15,0-2-8 0,-1-1 12 0,1 1-4 16,3-4-8-16,-3 1 0 0,3-4-12 0,1 0 12 16,-5 0-18-16,1 0 4 0,0 0 1 0,3 1 0 15,0-1 4-15,1-3 1 0,-5 3 0 0,1 0 0 32,0 0-30-32,-1-3-6 0,1 4 0 0,-4-4-1 0,0 0-87 15,0 0-18-15,1-4-3 0,-1 4-930 0</inkml:trace>
  <inkml:trace contextRef="#ctx0" brushRef="#br0" timeOffset="3658">7186 742 3074 0,'0'0'136'0,"0"0"28"0,-4 6-131 0,4-6-33 16,-3 6 0-16,3-6 0 0,0 0 0 0,0 0 0 16,0 0 0-16,0 0-12 15,0 0-40-15,3 10-7 0,-3-10-1 0,4 6-1 16,-4-6-7-16,7 7 0 0,-7-7-1 0,3 6-1122 0</inkml:trace>
  <inkml:trace contextRef="#ctx0" brushRef="#br0" timeOffset="50041">3709 2390 172 0,'0'0'8'0,"0"0"1"0,0 0-9 0,0 0 0 0,0 0 0 0,0 0 0 0,-7 3 289 15,7-3 56-15,-7 0 11 0,7 0 3 0,-8 7-223 0,8-7-45 16,0 0-9-16,0 0-2 0,0 0 18 0,0 0 3 15,0 0 1-15,0 0 0 0,0 0-32 0,0 0-6 16,0 0-2-16,0 0 0 0,0 0-5 0,0 0-1 16,0 0 0-16,0 0 0 0,4 3-11 0,3 3-2 15,0 0-1-15,0-2 0 0,1-1-20 0,-1 3-4 16,0-3-1-16,0-3 0 0,4 3-3 0,-1-3-1 16,1 0 0-16,-4 0 0 0,7 0-13 0,-3 0 9 15,3-3-9-15,1-3 8 0,-1 3-8 0,0-4 0 16,0 1 0-16,4-3 8 0,0-1-8 0,0 1 8 15,3-1-8-15,-3-3 8 0,-4 1-8 0,4-4 0 16,0 3 0-16,-4-3 0 0,1 4 11 0,-5-1-3 0,1-3-8 16,0 0 12-16,-4 4-12 0,-4-1 0 0,1 0 8 0,-4 4-8 15,4-4 17-15,-4 3 1 0,0-2 0 0,-4 2 0 16,-3 1-18-16,0 2-16 0,0 1 4 0,-1 0 0 16,-2-1 12-16,-1 4 16 0,-3 0-3 0,3 0-1 15,0 0-12-15,-3 0 0 0,0 6-9 0,3-3 9 16,-3 0 0-16,0 3 0 0,3 3 0 0,-3-3 0 15,-1 7 0-15,5-4 0 0,-1 4 0 0,0 6 10 16,1-1 0-16,-1 8 0 0,0-4 0 0,4 0 0 16,-4 0-10-16,1 3 12 0,3 0-12 0,-1 0 12 15,1 4-12-15,-3-4 0 0,2 3 9 0,1-6-9 16,0 3 8-16,4-3-8 0,-4 4 8 0,3-4-8 16,0 0 12-16,1 0-1 0,-1 0-1 0,4 0 0 15,0-3 1-15,0 3 0 0,4 0 0 0,3-4 0 0,0 1 0 16,-3 0 0-16,3-3 0 0,0 3 0 0,4 0-11 0,3-4 10 15,-3 4-10-15,3-6 10 0,4 2-10 0,-1-5 0 16,5 2 9-16,-1-6-9 0,4 4 13 0,0-7-1 16,4 0-1-16,-1 0 0 15,1-4-41-15,3 1-8 0,0 0-2 0,-3-6 0 16,-1-7-44-16,1 3-10 0,-1-6-2 0,1 0-754 16,-1 0-151-16</inkml:trace>
  <inkml:trace contextRef="#ctx0" brushRef="#br0" timeOffset="50734">4215 1864 1422 0,'0'0'63'0,"0"0"13"0,0 0-61 0,0 0-15 0,0 0 0 0,0 0 0 16,0 0 143-16,0 0 25 0,0 0 6 0,0 0 1 16,0 0-71-16,0 0-13 0,0 0-3 0,0 0-1 15,11 0-19-15,-11 0-3 0,3-3-1 0,5-1 0 16,-1 1-18-16,0 0-4 0,0 3-1 0,0-3 0 16,4 0-21-16,0 0-5 0,-4-1-1 0,3 1 0 15,5 0-3-15,-5 0-1 0,1 0 0 0,0 0 0 0,-1-4-10 16,5 4 0-16,-5 3 0 0,1-3 0 0,0-3-8 0,-1 2-4 15,1-2-1-15,0 3 0 16,-4 0-127-16,4-4-26 0,-4 4-5 0</inkml:trace>
  <inkml:trace contextRef="#ctx0" brushRef="#br0" timeOffset="51071">4743 1442 2062 0,'0'0'92'0,"0"0"18"0,0 0-88 0,0 0-22 0,0 0 0 0,0 0 0 15,7 0 45-15,-7 0 5 0,0 0 1 0,0 0 0 16,11 0 18-16,-11 0 4 0,0 0 1 0,0 0 0 15,3 3-19-15,1 4-4 0,0-1-1 0,-1 0 0 16,1 4-18-16,-1 3-3 0,-3-4-1 0,0 4 0 16,-3-4-3-16,3 4-1 0,-4 0 0 0,4 3 0 15,0-1-4-15,-3 1 0 0,3 3-1 0,0-3 0 16,0 0-32-16,0 0-7 0,0 0 0 0,0-1-1 16,0-2-18-16,0-3-3 0,0-1-1 0,-4 1 0 15,8-1-136-15,-4 1-27 0,0-10-6 0,-4 6-783 16</inkml:trace>
  <inkml:trace contextRef="#ctx0" brushRef="#br0" timeOffset="51468">4554 1924 864 0,'0'0'76'0,"0"0"-60"0,0 0-16 0,0 0 0 16,0 0 165-16,0 0 31 0,0 0 5 0,0 0 2 15,0 0-109-15,0 0-22 0,0 0-4 0,0 0 0 16,0 0 12-16,0 0 4 0,0 0 0 0,0 0 0 15,7-3-9-15,0-3-2 0,0 2 0 0,4 1 0 16,0 3-15-16,3-3-3 0,-3 0-1 0,-1 0 0 16,5-4-10-16,-1 7-1 0,0-3-1 0,1 0 0 15,2 0-26-15,-2 0-4 0,-1 0-2 0,4 3 0 16,0-4-10-16,-4 1 0 0,4 0 0 0,-4 0 0 16,4 0 0-16,-4-1 0 0,-3 1 0 0,-1 0 0 15,5 3-19-15,-5-3 1 0,-3 0 0 0,4 0 0 16,-4-1-40-16,4 1-8 0,-11 3-2 0,7 0 0 15,-7 0-130-15,0 0-26 0,0 0-6 0</inkml:trace>
  <inkml:trace contextRef="#ctx0" brushRef="#br0" timeOffset="51942">4732 2032 1695 0,'0'0'75'0,"0"0"16"0,0 0-73 0,0 0-18 0,0 0 0 0,0 0 0 16,7-3 82-16,-7 3 13 0,0 0 2 0,8-4 1 15,2 4-14-15,-3-3-4 0,1 0 0 0,-1 3 0 16,0 0-24-16,-7 0-6 0,10 0-1 0,-2 3 0 15,-8-3-25-15,7 3-4 0,3-3-2 0,-10 0 0 16,8 0-8-16,-8 0-2 0,0 0 0 0,10 7 0 16,-10-7-8-16,0 0 0 0,0 0 0 0,4 6 0 15,-4-6 8-15,3 10-8 0,-6-1 0 0,3 1 8 16,-7 2-8-16,0-2 0 0,-1 3-12 0,-2-4 12 16,-1 1 0-16,0 2 0 0,4-2 0 0,-3-4 0 15,-1 4 0-15,4-1 13 0,0-3-3 0,-1 1-1 16,5-4 17-16,3-3 3 0,0 0 1 0,0 0 0 0,-4 3-14 0,4-3-4 15,0 0 0-15,0 0 0 0,0 0 4 0,0 0 0 16,0 0 0-16,7 10 0 0,4-7-7 0,0 0-1 16,-4-3 0-16,4 0 0 0,-1 3 0 0,1-3 0 15,3 0 0-15,1 0 0 0,-5-3 4 0,5 3 0 16,-1-3 0-16,0 0 0 16,0-1-31-16,-3 1-5 0,3 0-2 0,1-3 0 15,-1-1-64-15,-7-2-13 0,4 3-2 0,-1-4-677 16,-6 4-135-16</inkml:trace>
  <inkml:trace contextRef="#ctx0" brushRef="#br0" timeOffset="52565">3309 1851 403 0,'0'0'36'0,"8"-3"-36"16,-8 3 0-16,7-3 0 0,0-4 286 0,4 4 50 16,-11 3 11-16,7-6 1 0,-4 3-203 0,-3 3-41 15,7-7-8-15,-7 7-1 0,0 0-9 0,0 0-2 16,0 0 0-16,0 0 0 0,0 0-22 0,0 0-5 15,8-6-1-15,-8 6 0 0,0 0-12 0,0 0-4 16,0 0 0-16,0 0 0 0,0 0-7 0,0 0-1 16,0 0-1-16,0 0 0 0,3 10-7 0,-3-1 0 15,0 1-1-15,0-1 0 0,-3 4 5 0,-1 0 2 0,0 2 0 0,1-2 0 16,-1 3-13-16,1 3-2 16,-4 0-1-16,-1 0 0 0,1 3-1 0,4 0 0 0,-1 1 0 0,1 2 0 15,-5 0-3-15,5 4-1 0,-1 2 0 0,1 1 0 16,-1-3-9-16,1 2 0 0,3 4 0 0,-4-3 8 15,4-4-8-15,0 1 0 0,0 0 0 0,4-1 0 16,-1-3 0-16,1 4 0 0,-1-4 0 0,1 1 0 16,7-1 0-16,-4 0 0 0,0-2 0 0,4 2 0 15,-1 0 0-15,5-3 0 0,2 1 0 0,1-1 0 16,4 0 0-16,3-3 0 0,3-3 0 0,1-3 0 16,-1-1-31-16,4 1-1 15,0-7-1-15,4 1 0 0,-4-1-151 0,4 0-29 0</inkml:trace>
  <inkml:trace contextRef="#ctx0" brushRef="#br0" timeOffset="53000">5214 2571 748 0,'0'0'33'0,"0"0"7"0,0 0-32 0,0 0-8 0,0 0 0 0,3 6 0 15,4-3 371-15,1 4 72 0,-5-1 14 0,1-3 3 16,-1 3-318-16,1 4-64 0,-1-4-13 0,-3 4-2 16,4-4 20-16,0 4 4 0,-8-4 1 0,4 3 0 15,-4 1-64-15,1-1-13 0,-1 4-3 0,1 0 0 16,-8 3-8-16,4 0 0 0,0-4 9 0,0 4-9 15,-4 0 0-15,0 0 0 0,0-4 0 0,1 4 0 16,-1 0-94-16,0 0-14 0,1-3-2 0,3 3-1 16,-4-7-117-16,4 4-23 0</inkml:trace>
  <inkml:trace contextRef="#ctx0" brushRef="#br0" timeOffset="53431">5916 1987 2487 0,'0'0'55'0,"0"0"11"0,0 0 2 0,0 0 2 0,0 0-56 0,0 7-14 0,0-7 0 0,0 9 0 16,0 1 18-16,0 2 1 0,0-2 0 0,-3 3 0 15,3 3 46-15,0-1 10 0,-4 1 1 0,4 3 1 16,0 0-17-16,-3 3-3 0,-1 4-1 0,4-1 0 15,0 4-40-15,0-4-8 0,0 4-8 0,0-4 12 16,-4 0-12-16,8-3 0 0,-4 1 0 0,0-1 8 16,4-3-8-16,-1 0 0 0,-3-3 0 0,4 0 0 0,-1-7 0 15,-3 4 0-15,4-4 0 0,-1-2 0 16,-3-7-52-16,0 0-8 0,0 0-3 0,0 0 0 16,0 0-109-16,11 0-23 0,-11 0-4 0</inkml:trace>
  <inkml:trace contextRef="#ctx0" brushRef="#br0" timeOffset="53973">6348 1550 172 0,'0'0'16'0,"0"0"-16"0,0 0 0 0,0 0 0 16,0 0 462-16,0 0 90 0,0 0 17 0,10 3 4 16,-2-3-419-16,2 0-84 0,1 3-17 0,0 1-3 0,-4-1 34 0,3 3 6 15,5 0 2-15,-1 1 0 16,-3 5-24-16,3-2-5 0,4 3-1 0,-4 6 0 0,0 0-22 0,1 3-5 16,-1-3-1-16,0 3 0 0,0 0-3 0,-3-3-1 15,3 3 0-15,-3 1 0 0,0-4-21 0,-1 3-9 16,-2 3 8-16,-1 1-8 0,3-4 10 0,-2 3-10 15,-1 0 12-15,-4 4-12 0,1-1 18 0,-4 4-3 16,3 0-1-16,-6 0 0 0,3 6 2 0,-4-4 0 16,1 1 0-16,-1 0 0 0,1 0 0 0,-5-3 0 15,1-1 0-15,0 1 0 0,0-3-16 0,-4 2 0 16,4-2 8-16,-4-1-8 0,1-2 0 0,-1 2 8 16,0-2-8-16,1-4 0 0,-1 0 0 0,0 3 0 15,-3-2 0-15,0-1 0 16,-1 3-51-16,1-6-6 0,-4 0-2 0,-3-3 0 15,0 0-159-15,-4-3-32 0,-25 9-6 0,0-10-2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2:41.3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2706 28 1494 0,'0'0'66'0,"0"0"14"0,0 0-64 0,0 0-16 0,0 0 0 0,0 0 0 16,0-6 76-16,3 0 12 0,1-4 2 0,-4 10 1 15,0 0-23-15,0-6-4 0,0 6 0 0,0 0-1 16,0 0-5-16,0 0-1 0,0 0 0 0,0 0 0 16,0 0 0-16,0 0 0 0,0 0 0 0,7 6 0 15,-3 1-7-15,-1 2-2 0,1 4 0 0,-4 3 0 16,3-1-3-16,1 4-1 0,0 4 0 0,-1 5 0 16,-3 1-10-16,4-1-2 0,-1 7-1 0,1 0 0 15,-1 0-3-15,-3 0 0 0,4 3 0 0,-1 0 0 16,-3 0-9-16,4 0-3 0,0 3 0 0,-1-3 0 15,-3-3-7-15,0 3-1 0,0-3-8 0,-3 0 12 16,3-4-12-16,-4 1 9 0,0-10-9 0,4 4 8 16,-3-4-8-16,3-3 8 0,0 0-8 0,-4-10 8 15,4 1-8-15,0-4 0 0,0 1-10 0,0-7 10 16,0 0-51-16,0 0-4 0,0 0-1 0,0 0 0 16,4-7-128-16,-1 1-27 0,1-4-5 0,0-2-853 15</inkml:trace>
  <inkml:trace contextRef="#ctx0" brushRef="#br0" timeOffset="256">2995 507 1843 0,'0'0'164'0,"0"0"-132"16,0 10-32-16,-4-4 0 0,1 3 83 0,-1-2 9 0,4 2 3 0,0-2 0 15,-4 2-71-15,4-3-13 0,4 4-3 0,-4-1-8 16,4 1 49-16,-4-1 3 0,-4 4 1 0,4 3 0 15,0-3 7-15,0 2 0 0,0 1 1 0,0 3 0 16,4-3-14-16,-4 3-3 0,0-3-1 0,3 3 0 16,-3-3-23-16,4 0-5 0,-4-4-1 0,0 1 0 15,0-3-14-15,3-4 0 0,1 0 0 0,-4-6 0 16,0 0 0-16,3 7-13 0,5-4 1 0,-8-3 0 31,0 0-157-31,0 0-31 0,3-6-7 0,1-4-1 0</inkml:trace>
  <inkml:trace contextRef="#ctx0" brushRef="#br0" timeOffset="454">3141 247 403 0,'0'0'36'16,"0"10"-36"-16,-4-4 0 0,-3 0 0 0,7 4 470 0,-3-4 87 15,3 0 18-15,0-6 3 16,0 0-592-16,0 0-118 0,0 0-24 0,0 0-5 16,0 0 1-16,0 0 0 0,7 4 0 0,-7-4-308 15,0 0-62-15</inkml:trace>
  <inkml:trace contextRef="#ctx0" brushRef="#br0" timeOffset="1124">3330 608 2577 0,'-7'19'56'0,"3"-9"12"0,-6 6 3 0,2 0 2 0,5 0-58 0,-1-1-15 0,-3 1 0 0,4 0 0 16,-1 0 8-16,0 0-8 0,-3-4 11 0,0 1-11 16,4 0 17-16,-1-4-3 0,0 1-1 0,1-4 0 15,-8 4 3-15,8-4 0 0,3 0 0 0,-4 1 0 16,-3-1 1-16,3-3 1 0,4-3 0 0,0 0 0 15,0 0-5-15,0 0-1 0,0 0 0 0,0 0 0 16,0 0-1-16,0 0-1 0,0 0 0 0,0 0 0 16,0 0-10-16,0 0 0 0,-3-9 0 0,-1-1 8 15,8-3-8-15,-4 1 10 0,3-1-10 0,1-3 10 0,-4 0-10 0,3-3 8 16,8-3-8-16,-7 3 8 0,3-6-8 0,0 6 0 16,4 0 0-16,-1-3 0 0,-2 3-8 0,2 3 8 15,5 0 0-15,-5 0 0 0,1 3 0 0,0 4 0 16,-4-1 0-16,7 4 0 0,0 0 0 0,1 3 0 15,-15 3-8-15,7-4 8 0,7 4 0 0,-3 7 0 16,-11-7 0-16,7 9 0 0,3 1 0 0,1 2 0 16,-4 4 8-16,-3 0-8 0,-1 0 17 0,1 3 2 15,7 0 0-15,-8 3 0 0,-3-3-19 0,0 0 8 16,7 0-8-16,-3 0 0 0,-8-3 14 0,4 3-4 16,4-3-1-16,3 0 0 0,-3-4-1 0,-4-2 0 15,3-4 0-15,1 1 0 0,3-4-8 0,-7-3 0 16,0 0 0-16,0 0 8 0,7 0-8 0,0 0 0 0,-7 0 0 15,7-7 8-15,0-5-8 0,1-1 0 0,-1 0 0 16,-4-2 0-16,4-4-18 0,-3 0 4 0,7-7 1 0,-4 1 0 16,-4 3 0-16,4-4 0 0,8 4 0 0,-5 0 0 15,-2 3 3-15,2 3 1 0,-3 3 0 0,4 1 0 16,-4 2 9-16,4 4 0 0,-7 3 0 0,6 0 0 16,1-1 0-16,-4 4 0 0,-7 0 0 0,7 4 0 15,4-1 0-15,0 3 12 0,-11-6-4 0,3 10 0 16,1 2 0-16,3 1 0 0,0 0 0 0,-3 2 0 15,-4 1 0-15,0 3 0 0,7-3 0 0,-4 3 0 16,-6-3-8-16,3 6 11 0,3-3-11 0,1 3 12 16,-4-6-12-16,0 3 8 0,3 0-8 0,1 0 8 15,-1 0-8-15,1 0 0 0,-4-3 0 0,7-3 8 16,0 3-8-16,0 0 0 0,-7-4 0 0,8 1 0 16,2-4-121-16,-3 1-17 15,-3-1-3-15</inkml:trace>
  <inkml:trace contextRef="#ctx0" brushRef="#br0" timeOffset="2239">2499 1471 230 0,'0'0'10'0,"0"0"2"0,0 0-12 0,0 0 0 0,0 0 0 0,0 0 0 15,0 0 274-15,0 0 52 0,0 0 10 0,0 0 3 16,0-7-201-16,0 7-40 0,4-6-8 0,-4 6-2 16,3-6 3-16,-3 6 0 0,4-7 0 0,-4 7 0 15,0 0-23-15,7-3-5 0,-7 3-1 0,0 0 0 16,0 0-19-16,14-3-4 0,-14 3-1 0,7 0 0 15,4 0-18-15,0 0-3 0,-11 0-1 0,10 3 0 16,1 3 1-16,0 1 0 0,-1-4 0 0,-2 3 0 16,2 1-3-16,-3-1-1 0,1 0 0 0,-1 4 0 15,-4-4 9-15,4 4 2 0,-3-1 0 0,3 1 0 16,-7-1-24-16,0 1 9 0,0-1-9 0,-4 4 0 16,1-4 17-16,-1 4-3 0,-6 0-1 0,3-4 0 15,-1 4 0-15,1 0 0 0,-3-4 0 0,-1 4 0 0,0-4 0 16,4 4 0-16,-4-3 0 0,1-4 0 0,-1 3-5 0,4-2-8 15,0 2 11-15,-4-6-11 0,7 1 0 0,-3-1-16 16,4 0 2-16,3-3 0 16,-4-3-30-16,4 3-7 0,0-7-1 0,0-2 0 15,4-1-30-15,-1 1-6 0,1-4-2 0,3 0 0 16,4-2-8-16,-1-4-2 0,1 3 0 0,3 0 0 16,-3-3-13-16,3 3-3 0,1-3-1 0,-1 3 0 15,4-3 18-15,-4 3 4 0,0 0 1 0,0 1 0 0,1-1 82 0,-1 3 12 16,0 0 10-16,-3 4-2 0,0-1 56 0,3 1 12 15,-7-1 1-15,0 7 1 0,0-3 14 0,-7 6 2 0,0 0 1 16,0 0 0-16,0 0-13 0,0 0-2 0,0 0-1 0,0 0 0 16,0 0-23-16,0 0-4 0,0 0 0 0,0 9-1 15,-3 1-3-15,-1-1-1 0,1 1 0 0,-1-4 0 16,0 4-14-16,1-1-2 0,-4 1-1 0,0-1 0 16,0 1 14-16,3-1 4 0,-3 1 0 0,3 2 0 15,1-2-16-15,-4 0-4 0,7 2 0 0,0-2 0 16,0-1-16-16,0 1-3 0,0-1-1 0,3 4 0 15,1-4-8-15,3 1 0 0,0-1 9 0,-3 1-9 16,6-1 0-16,-3 1 0 0,0-1 0 0,4-2 0 16,0-1 0-16,3 0 0 0,-3-2 0 0,3-1 0 15,4 0 0-15,-4-3 0 0,-3 0-8 0,3 0 8 16,4-3-95-16,-4 0-13 0,1-1-4 0,2-2-677 16,-6-3-136-16</inkml:trace>
  <inkml:trace contextRef="#ctx0" brushRef="#br0" timeOffset="2644">3062 1537 2095 0,'0'0'92'0,"0"0"20"0,0 0-89 0,0 0-23 0,0 0 0 0,0 0 0 15,0 0 44-15,0 0 5 0,0 0 1 0,0 0 0 16,0 0-14-16,4-6-4 0,3 3 0 0,0 0 0 16,-7 3 16-16,7-4 4 0,4-2 0 0,0 3 0 15,0 3-11-15,-1 0-1 0,8 0-1 0,-4 0 0 16,4-3-39-16,0 3 0 0,0 0-12 0,3 0 4 15,4 0 8-15,0 0 14 0,-3 0-3 0,2-4-1 16,9 4-10-16,-5 0 0 0,-7-3 9 0,1 0-9 16,-1 0 0-16,1 3 0 0,-1-3 0 0,-7 0 0 15,1-1 0-15,2 1 0 0,1 0 0 0,-3 0 0 16,-5 0-19-16,1 3-5 0,0-3 0 0,-4-1-1 16,0 1-39-16,-7 3-7 15,0 0-1-15,7-3-1 0,-3 0-95 0,-4 3-20 0,0 0-3 16,0 0-674-16</inkml:trace>
  <inkml:trace contextRef="#ctx0" brushRef="#br0" timeOffset="2958">3505 1290 2152 0,'0'0'48'0,"0"0"9"0,0 0 3 0,0 0 0 0,0 0-48 0,0 0-12 15,0 0 0-15,0 0 0 0,10 6 21 0,1 1 3 16,-11-7 0-16,7 3 0 0,-7-3 8 0,14 3 1 15,1-3 1-15,-1 3 0 0,-14-3-10 0,11 6-3 0,6-2 0 16,-6-1 0-16,-11-3-5 0,14 9-2 16,-3-2 0-16,3-1 0 0,-3-3-3 0,-4 4-1 0,-7-7 0 15,11 9 0-15,-4 1 3 0,0-1 1 0,-3 1 0 0,-4-1 0 16,3-3 2-16,-3 4 0 0,-3-1 0 0,-1 1 0 16,1-1 5-16,-1 4 2 0,-3 0 0 0,-7-4 0 15,3 4-23-15,0 3 0 0,4-3 0 0,-4-1 8 16,-6 4-8-16,6-3 11 0,4-1-11 0,-4 1 12 15,-3 0-12-15,3-4-9 0,4 7 9 0,0-6-13 32,0-1-23-32,0 1-4 0,-1-4 0 0,5 3-1 0,3-9-110 15,0 0-21-15,0 0-5 0,0 0-786 0</inkml:trace>
  <inkml:trace contextRef="#ctx0" brushRef="#br0" timeOffset="3588">3851 1426 2318 0,'0'0'103'0,"0"0"21"0,0 0-100 0,-4 10-24 15,4-10 0-15,0 6 0 0,0 0 13 0,0-6-2 16,-4 7-1-16,4 2 0 0,0-2 19 0,4 2 4 15,-11-3 1-15,7 4 0 0,3-1-26 0,1 1-8 0,0 0 0 0,-1-1 0 16,-3 1 21-16,4-1-2 16,3 1-1-16,-4-4 0 0,1 3-18 0,3-2 10 0,7-1-10 0,1-3 8 15,-8 0-8-15,3 1 0 0,8-4 0 0,-3 0 0 16,-5 0 0-16,1-4 0 0,3 1 0 0,4-3 0 16,0-4 0-16,0-2 12 0,-4-1-12 0,0 0 12 15,4-2-12-15,-4-5 0 0,-7 1 0 0,4 0 0 16,7 0-13-16,-7 4 5 0,-1-8 8 0,-3 4-13 15,4 0 13-15,0 4 0 0,0-5 0 0,-4 5 0 16,0 2 0-16,0 0 0 0,4 1 0 0,-1 2 0 16,-3 7 0-16,1-3 0 0,2 2 0 0,-3 1 0 15,-7 3 13-15,11 3-1 0,-4-3 0 0,4 7 0 16,3-1 2-16,-7 4 0 0,-3-1 0 0,3 1 0 16,4 2-14-16,-4 1 8 0,-4 0-8 0,1-4 0 15,3 4 0-15,-3 0 8 0,-8-1-8 0,4-2 0 16,-3-1 8-16,3 4-8 0,0-7 11 0,-4 4-11 0,-7-1 12 0,4 1-4 15,4-4 0-15,-1 0-8 0,-7 1 17 0,1-1-3 16,6 0-1-16,-3 1 0 0,0-1-2 0,-4-3-1 16,0 0 0-16,4 1 0 0,0-1 5 0,0-3 1 15,-7 0 0-15,3 0 0 0,11 0 8 0,-11-3 3 16,-3-1 0-16,0-2 0 0,3 0-16 0,0-4-3 16,-6 1-8-16,-1-4 12 0,0 0-12 0,0 1-10 15,0-4 2-15,1 0 0 0,-5 0 8 0,8 0 0 16,3 4 0-16,-3-1 0 15,0 7-28-15,3-1-4 0,7 1-1 0,-3 3 0 0,4 0 9 0,3 3 1 16,-11-4 1-16,11 4 0 16,0 0-34-16,-4 7-6 0,-3-1-2 0,0 4 0 15,7-1-110-15,-7 4-22 0,0-4-5 0,0 1-1 0</inkml:trace>
  <inkml:trace contextRef="#ctx0" brushRef="#br0" timeOffset="4894">2649 1956 1267 0,'0'0'112'0,"0"0"-89"0,0 0-23 0,0 0 0 16,0 0 170-16,0 0 30 0,0 0 5 0,0 0 2 15,0 0-155-15,0 0-30 0,0 0-6 0,0 0-2 16,0 0 18-16,0 0 4 0,0 0 1 0,3 9 0 16,-3 1 0-16,4-4 0 0,3 3 0 0,0 1 0 15,0 3-10-15,0-4-3 0,1 4 0 0,2-4 0 16,1 4-3-16,0 0-1 0,-4-4 0 0,4 1 0 15,3-1-20-15,0-2 0 0,0-4 0 0,1 3-8 16,-1-6 8-16,0 3 12 0,0-3-2 0,1 0-1 16,-1-3-9-16,0 0-9 0,-3-3 9 0,0-4-13 15,-4 4-42-15,0-4-8 0,-4-2-1 0,5-4-1 16,-1 3 1-16,0 0 1 0,-4-3 0 0,1 4 0 16,-1-4 13-16,1 3 2 0,-4 1 1 0,0-1 0 0,0 0 33 0,0 1 14 15,0 5-12-15,0-2 12 0,-4 2 0 0,1 1 0 16,3 6 12-16,0 0-4 0,0 0 29 0,0 0 6 15,0 0 1-15,0 0 0 0,0 0 17 0,0 0 4 16,0 0 1-16,-4 10 0 0,1-1-45 0,3 4-9 16,0-1-1-16,0 1-1 0,0 0 9 0,3 3 1 15,-3-1 1-15,4 4 0 0,-1-3 8 0,1 3 2 16,-4 0 0-16,4 4 0 0,-4-1-1 0,0 0 0 16,0 3 0-16,0-3 0 0,3 1 11 0,-3 2 3 0,0-3 0 0,0 0 0 15,0 4-22-15,0-4-4 0,-3 0-1 0,3 0 0 16,0-3 19-16,-4 0 3 0,0-3 1 0,1 0 0 15,-1 0-28-15,1-3-12 0,-4-4 10 0,0 4-10 16,-1-7 13-16,1 4-3 0,-3-4-1 0,-1 0 0 16,-3-3-1-16,3 1-8 0,-3-1 12 0,3-3-4 15,0-3-8-15,-3-1 0 0,3 1 0 0,-3-3 0 16,3 0-10-16,-3-4-7 0,3-3-2 0,1 1 0 31,-1-1-22-31,4-3-5 0,-4 0-1 0,4 1 0 0,3-4-129 0,4 3-27 0,-3-3-5 16,3 0-823-16</inkml:trace>
  <inkml:trace contextRef="#ctx0" brushRef="#br0" timeOffset="5675">3166 2067 748 0,'0'0'67'0,"0"0"-54"15,0 0-13-15,0 0 0 0,0 0 184 0,0 0 35 16,0 0 6-16,0 0 2 0,0 0-132 0,0 0-27 16,0 0-4-16,0 0-2 0,0 0 9 0,0 0 1 15,0 0 1-15,0 0 0 0,0 0-13 0,0 0-4 16,0 0 0-16,0 0 0 0,0 0-21 0,11 3-5 16,-1-3-1-16,-3 3 0 0,1 0 3 0,-1-3 1 0,0 3 0 0,3-3 0 15,5 0-18-15,-1 0-4 0,0 0-1 0,1 0 0 16,6 0 11-16,0 0 3 0,-6 0 0 0,2 0 0 15,8-3-4-15,-7 3 0 0,0-3 0 0,0 0 0 16,0 0-11-16,3 3-9 0,4 0 12 0,-4-4-12 16,-3 4 8-16,0-3-8 0,4 0 0 0,-5 3 0 15,-2-3 0-15,2 3 0 0,1-3 0 0,-3 3 0 16,-1 0 0-16,0-3 0 0,0 3 0 0,1-4 0 16,2 4 0-16,-6-3 0 0,0 0 0 0,0 0 0 15,3 0-16-15,-4 0-4 0,-6-4-1 0,3 4 0 16,0-3-39-1,4 2-8-15,-4-2-2 0,-3 0 0 0,-4-1-98 0,3 1-19 0,4-3-4 0,-7 2-668 16</inkml:trace>
  <inkml:trace contextRef="#ctx0" brushRef="#br0" timeOffset="6037">3776 1832 2196 0,'0'0'48'0,"0"0"11"0,0 0 1 0,0 0 1 0,0 0-49 0,0 0-12 16,0 0 0-16,0 0 0 0,10 3 11 0,-3 3-1 15,-7-6 0-15,0 0 0 0,15 4 15 0,-5-1 3 16,1 3 1-16,-4 1 0 0,0-1 17 0,4 0 3 16,0 1 1-16,-4-1 0 0,-7-6-22 0,14 9-4 0,0-2 0 0,-3 2-1 15,-4-2-23-15,0-1 0 16,4 0 0-16,-4 1 0 0,-3-1 27 0,3 0 4 0,-3 4 1 0,3-4 0 15,-4 4-24-15,1-4-8 0,-1 3 0 0,-3-2 0 16,4 2 0-16,-4-2 0 0,-7 2 0 0,0-2 0 16,7 2 8-16,-4 1 1 0,-7-1 1 0,-3 4 0 15,0-4-10-15,0 1 0 0,3-1 0 0,-7 1 0 16,0-1 0-16,0 1 0 0,8-1 0 0,-1 1 0 16,-7-4 0-16,4 0 0 0,7 1 0 0,0-1 0 31,-4 0-45-31,4-2-5 0,0-1-1 0,7-3 0 0,0 0-111 0,0 0-22 0,0 0-5 15,0 0-757-15</inkml:trace>
  <inkml:trace contextRef="#ctx0" brushRef="#br0" timeOffset="6547">4339 1927 2257 0,'0'0'100'0,"0"0"20"0,-7 6-96 0,0-6-24 16,-4 0 0-16,4 4 0 0,0-4 23 0,0 3-1 16,-8-3 0-16,5 0 0 0,3 0 14 0,-1 3 2 0,-6 0 1 0,4 3 0 15,2 1-7-15,-2-1-2 0,3 4 0 0,-4-4 0 16,0 3 12-16,4-2 2 0,3 2 1 0,-3 4 0 15,0-3-26-15,0-1-6 0,7 4-1 0,0-1 0 16,-3-2-12-16,3 3-10 0,3-1 2 0,4-2 0 16,-3-1 8-16,-1-2 0 0,1-1 0 0,3 0 0 15,0-3 0-15,0 1-8 0,-7-4 8 0,7 3-8 16,4-3-2-16,-4-3 0 0,0-4 0 0,1 1 0 16,-1-4-1-16,3 1 0 0,-3-4 0 0,1-3 0 15,2 4-5-15,-3-4 0 0,4 0-1 0,-7 0 0 16,-1 0 6-16,4 4 2 0,4-4 0 0,-7 3 0 15,-1 7 9-15,1-4 0 0,3 4 0 0,-3 0 0 16,-4 6 0-16,0 0 0 0,0 0 10 0,0 0-10 16,10 3 24-16,-10-3-2 0,4 9 0 0,-1 1 0 15,8 2-2-15,-7-2-1 0,-4 3 0 0,3-1 0 16,1 4-7-16,-1-3-2 0,1 3 0 0,-1 0 0 0,-3-4-10 0,4 1 12 16,7 0-12-16,-8-1 12 0,1-2-12 0,-1-1 0 15,5 1 0-15,-1-4 0 0,-7-6-9 16,3 6-7-16,8 1-2 0,0-4 0 15,3 0-131-15,-3-3-27 0,-4-3-4 0</inkml:trace>
  <inkml:trace contextRef="#ctx0" brushRef="#br0" timeOffset="7507">5655 497 2070 0,'0'0'92'0,"0"0"18"0,-7-3-88 0,0-3-22 0,-4 0 0 0,4-1 0 0,0 1 32 0,3 0 3 16,-7-4 0-16,1 4 0 0,-1-4 9 0,0 1 1 15,1 2 1-15,-5 1 0 0,1 0-5 0,3-1-1 16,1 4 0-16,-1 0 0 0,-3 3 13 0,3 0 3 15,0 0 0-15,1 3 0 0,-1 0-40 0,0 1-8 16,-3 5-8-16,3-3 11 0,1 4 5 0,2-1 0 16,-2 4 1-16,3 0 0 0,-4-1-17 0,0 1 10 15,1 3-10-15,2 0 8 0,1 0 26 0,-3 3 5 16,2 3 1-16,1 3 0 0,0 1-40 0,0 2 0 16,4 1 0-16,-1-1 0 0,0 4 9 0,-3 0-9 15,4-1 12-15,3 4-12 0,0-3 12 0,0 0-12 16,0 2 12-16,0 1-12 0,3 0 8 0,-3 0-8 15,4 3 0-15,-1-3 0 0,1 0 8 0,0 0-8 0,-1 0 9 16,1-4-9-16,-1-2 8 0,1-1-8 0,-1-2 0 16,1-7 0-16,-4 0 0 0,3-3 0 0,1-1 0 0,0-5 0 31,-4-1-28-31,0 1-1 0,0-10-1 0,0 6 0 16,0-6-33-16,0 0-6 0,0 0-2 0,0 0 0 15,0 0-116-15,0 0-23 0,-4-6-5 0,-3-4-743 0</inkml:trace>
  <inkml:trace contextRef="#ctx0" brushRef="#br0" timeOffset="7736">4974 1030 403 0,'0'0'36'0,"0"0"-36"0,0 0 0 0,0 0 0 16,0 0 467-16,0 0 86 0,0 0 18 0,0 0 3 0,0 0-450 0,0 0-91 15,11 3-17-15,3 0-4 0,0-3 8 0,0 4 1 16,1-4 1-16,-1 3 0 0,0-3 26 0,0 3 6 15,1-3 1-15,2 0 0 0,5 0-10 0,-1-3-1 16,1 3-1-16,3 0 0 0,0-3-28 0,-4 3-6 16,4-4-1-16,0 4 0 0,-4-3-8 0,4 0 0 15,0-3-10-15,-3 3 10 16,3-4-91-16,-8 4-12 0,5-3-2 0,-1-4-707 16,8 4-142-16</inkml:trace>
  <inkml:trace contextRef="#ctx0" brushRef="#br0" timeOffset="8349">6012 599 1209 0,'0'0'53'0,"0"0"12"0,0 0-52 0,-4-3-13 16,-3-4 0-16,7 7 0 0,-4-6 208 0,4 6 40 15,-7-6 7-15,-4 3 1 0,4-4-173 0,7 7-35 0,-7 0-8 16,-4 3 0-16,1 1 14 0,-1 2 3 0,0 0 1 0,1 4 0 16,-5-1-19-16,5 4-4 0,-5 3-1 0,1 3 0 15,0 3 9-15,3 0 1 0,-3 0 1 0,3 1 0 16,-7 2 4-16,4 0 1 0,3 4 0 0,-3-1 0 16,4 1-40-16,2-1-10 0,1 1 0 0,0 3 0 15,4-7 8-15,3 4-8 0,0-1 12 0,0-3-4 16,0 1-8-16,0-1 0 0,7-3 0 0,0 0 0 15,0 1 0-15,0-1 0 0,4-6 0 0,-1 0 0 16,1-1 0-16,0-5-11 0,3-4 11 0,0 4-12 16,1-7-60-1,-1-3-13-15,0 0-3 0,4-3 0 0,-4 3-126 16,4-10-26-16,0 1-4 0</inkml:trace>
  <inkml:trace contextRef="#ctx0" brushRef="#br0" timeOffset="8906">6061 903 1843 0,'0'0'81'0,"0"0"18"0,0 0-79 0,0 0-20 16,0 0 0-16,0 0 0 0,0 0 128 0,0 0 21 16,0 0 5-16,4 7 1 0,-4-7-123 0,11 3-24 15,-1 3-8-15,-2-3 0 0,-8-3 22 0,10 7-1 16,1-1 0-16,-4 3 0 0,0-2 3 0,0 2 1 15,-3 4 0-15,3-4 0 0,-3 1-15 0,-1 3-10 16,-3-1 12-16,0 4-12 0,0-3 32 0,-7 3-1 0,0-4 0 16,0 4 0-16,3 0-15 0,-3 0-4 0,-4-3 0 15,1-1 0-15,-5 1-12 0,1 0 11 0,3-1-11 16,-3-2 10-16,0 3-22 0,3-4-4 0,1-3 0 0,2 1-1 16,-2-4-6-16,3 0-1 0,-1-3 0 0,8 0 0 31,-3-6-12-31,3-7-4 0,0 0 0 0,3-2 0 15,5-5-40-15,-1 5-8 0,3-4-1 0,5 0-1 16,6 0-18-16,-3 0-4 0,0-4-1 0,3 4 0 16,1-3 5-16,-1 3 2 0,0 0 0 0,-3 0 0 0,4 3 46 15,-1 0 10-15,-3 1 2 0,0 2 0 0,-4 0 76 0,0 4 16 0,0-1 4 0,-3 1 0 16,0 2 57-16,-1 1 12 0,-2 0 3 0,-5 2 0 16,-3 4-36-16,0 0-6 0,0 0-2 0,0 0 0 15,0 0 5-15,0 0 1 0,0 0 0 0,0 7 0 16,-3 2-25-16,-5 1-5 0,1-1 0 0,0 1-1 0,-3-1 3 0,-1 4 1 15,0 0 0-15,0-1 0 0,4 4 0 0,0 0 0 16,0 0 0-16,0 0 0 0,7 0-27 0,-4-4-4 16,4 4-2-16,0-3 0 0,0 3-9 0,4-4-1 15,-1 4-1-15,1-3 0 0,3 0-11 0,0-1 0 16,-3-2 0-16,7 2 0 0,-4-2-9 0,3 3-1 16,1-4 0-16,0-2 0 0,-1-4-9 0,1 0-1 15,0-3-1-15,0 3 0 16,-1-3-122-16,1 0-24 0,0-3-5 0,-4 0-597 15,4-4-120-15</inkml:trace>
  <inkml:trace contextRef="#ctx0" brushRef="#br0" timeOffset="9143">6646 1040 1900 0,'0'0'169'0,"-7"9"-135"0,7 1-34 0,-7 2 0 15,0-2 152-15,0-1 24 0,3 4 5 0,1-4 1 16,-1 4-143-16,0 0-29 0,-3-4-10 0,4 4 0 16,-4 0 19-16,0 3-3 0,-1-1-1 0,1 4 0 15,4-3 10-15,-4 3 3 0,-1-3 0 0,1 0 0 16,-3 0-16-16,6 0-2 0,-3-7-1 0,3 1 0 16,-3 2-25-16,4-5-4 0,3-7-2 0,0 0 0 15,-7 6-189-15,7-6-37 16,0 0-8-16</inkml:trace>
  <inkml:trace contextRef="#ctx0" brushRef="#br0" timeOffset="9746">6914 894 2131 0,'-4'6'189'0,"1"0"-151"15,-1 1-30-15,-3-1-8 0,3 0 102 0,1 4 19 16,-1-4 4-16,4 4 1 0,0-1-98 0,0 1-20 16,4-1-8-16,-1 1 0 0,-3-4 33 0,4 4 1 15,-4 2 0-15,3-2 0 0,1-1-19 0,3 4-4 0,0-3-1 16,0-4 0-16,4 0-1 0,-4-3 0 0,0 4 0 0,4-4 0 16,-4-3-9-16,4-3-16 0,-4 0 4 0,4-1 1 31,-4-2-19-31,4 0-4 0,-1-1-1 0,-3-2 0 0,4-4 9 0,-4 4 2 0,4-4 0 0,-4 0 0 15,0 1 10-15,0-1 2 0,0-3 1 0,1 3 0 16,-5-2 11-16,4 2 0 0,-3 0 0 0,-1-3-8 16,5 7 8-16,-8-4 9 0,7 4-1 0,-4-1-8 15,1 4 0-15,-4 6 0 0,0 0 0 0,7-7 0 16,-3 7 18-16,-4 0 3 0,0 0 1 0,0 0 0 16,10 0 14-16,-10 0 4 0,0 0 0 0,4 7 0 15,3 2-3-15,-4 4 0 0,5-3 0 0,-5 2 0 16,1 1-13-16,3 3-2 0,0-4-1 0,0 4 0 15,-3 0-6-15,3 3-2 0,-4 0 0 0,1 0 0 16,3 3 6-16,-3 1 1 0,3 5 0 0,0-3 0 16,-3 7 10-16,-1 0 2 0,4 0 1 0,-3-1 0 0,-1 1-20 15,-3 3-4-15,0-4-1 0,4 4 0 0,-1-6 0 0,-3 3 0 16,0-4 0-16,-3 1 0 0,-1-1 0 0,1 1-8 16,3-1 12-16,-7-6-4 0,0 4 0 0,-4-1 0 15,4-3 0-15,0 1 0 0,-8-1-8 0,5-3 0 16,-1 0 0-16,-7-3 0 0,4-1 8 0,0-2-8 15,-1 0 12-15,-3-1-4 0,8-2-8 0,-5-4-9 16,-2 1 9-16,2-4-13 0,1 0 13 0,0-3-12 16,0-6 12-16,3-1-12 15,-3-2-19-15,-1-4-3 0,1-3-1 0,3-6 0 16,-3 0-65-16,3 0-14 0,1-4-2 0,3-5-1 16,-1 2-95-16,1-3-20 0,4 1-3 0</inkml:trace>
  <inkml:trace contextRef="#ctx0" brushRef="#br0" timeOffset="10112">7424 548 2804 0,'0'0'62'15,"-4"10"13"-15,4-10 2 0,0 9 1 0,4-2-62 0,-4 2-16 0,7-3 0 0,0 4 0 0,0-4 9 0,0 4-1 16,0-4 0-16,4 7 0 0,-4-1 32 0,4 1 7 16,0 3 1-16,-1 0 0 0,1 3 4 0,0 0 0 15,-4 0 1-15,3 0 0 0,1 0-36 0,-4 3-7 16,-3-3-2-16,-1 0 0 0,1 3-8 0,-4-3 8 15,0 4-8-15,-4-1 8 0,4 0-8 0,-3 0 0 16,-1 0 0-16,-3 7 8 0,-4-4-8 0,4-3 0 16,-3 4 0-16,-1-1 0 0,0 7 0 0,-3-4-14 15,0 1 3-15,-1-7 1 16,1-3-26-16,0 0-6 0,0-3-1 0,3-3 0 16,-3-1-143-16,3-5-29 0,-3-1-5 0</inkml:trace>
  <inkml:trace contextRef="#ctx0" brushRef="#br0" timeOffset="10810">8094 903 403 0,'0'0'36'0,"0"0"-36"0,0 0 0 0,0 0 0 15,0 0 243-15,0 0 41 0,0 0 9 0,0 0 2 16,-3-6-162-16,3 6-32 0,0 0-6 0,0-6-2 16,0 6-5-16,3-4-2 0,-3 4 0 0,0 0 0 15,0-6-13-15,0 6-2 0,4-6-1 0,-4 6 0 16,3-3-9-16,1-4-1 0,3 1-1 0,-7 6 0 15,0 0-11-15,7-3-1 0,4 0-1 0,-4 3 0 16,4 0-14-16,-1 0-2 0,8 0-1 0,-4 0 0 16,1 0-10-16,2-4-3 0,5 4 0 0,-1 0 0 15,1-3-3-15,-1 0-1 0,4 0 0 0,-4-4 0 0,4 4-12 16,0-3 11-16,-3 3-11 0,-1 0 10 0,4-4-10 0,-7 4 8 16,0-3-8-16,-4 3 8 0,0-1-8 0,1 1-12 15,-1-3 2-15,-7 6 1 16,0 0-25-16,0 0-5 0,-7 0-1 0,0 0 0 15,0 0-12-15,0 0-4 0,0 0 0 0,0 0 0 16,0 0-112-16,0 0-24 0,0 0-4 0,0 0-762 0</inkml:trace>
  <inkml:trace contextRef="#ctx0" brushRef="#br0" timeOffset="11142">8094 1097 403 0,'7'12'17'0,"-7"-12"5"0,0 0-22 0,0 0 0 0,0 0 0 0,0 0 0 16,0 0 400-16,0 0 76 0,0 0 16 0,0 0 2 15,4 3-376-15,6-3-75 0,-2 4-15 0,-1-4-4 16,7-4 34-16,-3 4 6 0,-1 0 2 0,1 0 0 15,7 0-9-15,0-3-1 0,-4 3-1 0,0 0 0 16,8 0-34-16,3-3-6 0,-4 6-2 0,4-6 0 16,4 3-13-16,-4 0 0 0,-1 0 0 0,1 0 0 0,-3 0 0 0,3 0 0 15,-4-3 8-15,1 0-8 0,3 0 0 0,-8 3 0 16,1-7 0-16,0 4 0 0,0 0 0 0,0 0 0 16,0-4 0-16,-4 4-10 15,0 0-38-15,0-3-8 0,-3 3-2 0,0-1-721 16,-1 1-144-16</inkml:trace>
  <inkml:trace contextRef="#ctx0" brushRef="#br0" timeOffset="41552">1497 2434 345 0,'0'0'31'16,"0"0"-31"-16,0 0 0 0,0 0 0 16,0 0 385-16,0 0 71 0,0 0 15 0,0 10 2 15,4-4-365-15,-4 4-74 0,0-1-14 0,3 4-4 0,1-4 28 16,-1 4 6-16,1 3 1 0,-4 0 0 0,7 3 2 0,-3 3 1 15,-1 0 0-15,1 0 0 0,-1 7-12 0,1 6-2 16,-1 0-1-16,1 3 0 0,-4 0-5 0,3 0-1 16,1 0 0-16,0 3 0 0,-1-6-19 0,4 0-4 15,-3-4-1-15,-1 1 0 0,1 0-9 0,0-1 0 16,-1-2 9-16,1-4-9 0,-4 1 0 0,3-1 0 16,1 0 0-16,-1-6 8 0,1 0-8 0,0 0 0 15,-4-3 0-15,0 3 8 0,0-6-16 0,0 0-4 16,-4-4 0-16,4-3 0 15,0 4-41-15,4-4-9 0,-4-6-2 0,0 0 0 16,0 0-156-16,3 0-31 0</inkml:trace>
  <inkml:trace contextRef="#ctx0" brushRef="#br0" timeOffset="41874">1879 3084 1555 0,'0'0'138'0,"0"0"-110"0,0 0-28 0,0 0 0 15,0 0 98-15,-8 3 14 0,8-3 4 0,0 0 0 16,0 0-98-16,-7 3-18 0,7-3 0 0,-10 7-11 16,-1-4 75-16,11-3 14 0,0 0 3 0,-4 6 1 15,-3 4-15-15,4-4-3 0,-1 4-1 0,4-4 0 16,-4 3 2-16,4 4 1 0,-3-3 0 0,3 2 0 0,3-2-43 0,1 2-9 15,-4 1-2-15,0 0 0 0,0-4 1 0,0 4 0 16,0 0 0-16,4-4 0 0,-1 1-13 0,-3-1 0 16,4 1 0-16,-4-1 0 0,3 1 0 0,-3-10 0 15,0 0 0-15,0 6 0 16,-3 4-33-16,3-10-3 0,0 0-1 0,0 0 0 16,0 0-82-16,0 0-16 0,0 0-3 0,0 0-566 15,0 0-114-15</inkml:trace>
  <inkml:trace contextRef="#ctx0" brushRef="#br0" timeOffset="42760">2028 2884 345 0,'0'0'31'0,"0"10"-31"0,0-1 0 0,0 1 0 16,4-4 228-16,-4 4 39 0,0-10 8 0,-4 9 1 15,4 1-159-15,0-1-32 0,0 1-6 0,-3-1-2 0,3 1-3 16,0-1-1-16,0-2 0 0,0 2 0 0,0-9 9 0,0 10 2 15,0-1 0-15,-4-3 0 0,1 4-2 0,-1-4 0 16,4 4 0-16,0-1 0 0,-4 4-39 0,4-3-8 16,0 2-2-16,0 1 0 0,0-4 5 0,0 4 1 15,0 0 0-15,0-4 0 0,0 4-12 0,0-4-3 16,0 4 0-16,0-3 0 0,0 2-13 0,0-2-3 16,0-1-8-16,0 1 12 0,0-4-12 0,0 4 0 15,0 2 8-15,0-2-8 0,0-4 0 0,0 4 0 16,0-1 0-16,0 1 0 0,-3-4 0 0,3-6 0 15,0 0 0-15,0 0 0 0,0 0 0 0,0 0 0 16,0 0 0-16,0 0 0 0,0 0 0 0,0 0-15 16,0 0 3-16,7-3 1 0,-3-7 2 0,3 1 0 0,-4-4 0 15,4 4 0-15,-3-4-5 0,3 0-1 0,0-2 0 0,0 2 0 16,-3 0 6-16,3 0 1 0,0 1 0 0,0-1 0 16,0 4 0-16,1-4 0 0,-1 3 0 0,3 1 0 15,-6-1 8-15,3 4-8 0,4 0 8 0,-4-1-8 16,0 1 19-16,0 3 4 0,0 0 1 0,1 0 0 15,-1 3-26-15,-7 0-5 0,7-4-1 0,0 4 0 16,-7 0 26-16,7 0 5 0,0 0 1 0,-7 0 0 16,0 0-16-16,7 7 0 0,4-4 0 0,-11-3 0 15,4 6 0-15,3 1 0 0,-4 2 0 0,4-3 0 16,1 4 0-16,-1-1 0 0,-4-2 0 0,1 2 0 16,-1 1 0-16,1-1 9 0,-1 1-1 0,1-1 0 15,0-2-8-15,-1 2 0 0,-3-2 0 0,4 2 0 16,-4-9 0-16,3 6 0 0,-3 4 10 0,0-10-10 15,4 6 0-15,-1 4 0 0,-3-10 0 0,0 0 0 16,0 0 8-16,0 0-8 0,8 3 0 0,-5 0 0 0,-3-3 0 0,7 0 0 16,4-3 0-16,-4-3 0 0,-7-4 0 0,7 1 0 15,4-1 0-15,-4-6 0 0,-3 3 0 0,3 1 0 16,0-4 0-16,4 3 0 0,-4 1 0 0,0-1 0 16,0 0 0-16,0 4 0 0,4-4 0 0,-4 4 0 15,-3 2-9-15,3 1 9 0,0 0 0 0,3 2 0 16,-6 1 0-16,-4 3 0 0,11-3 0 0,-1 3 0 15,-2 3 0-15,-1-3 11 0,3 7-1 0,-2-1 0 16,-1 0 0-16,0 4 0 0,0-1-1 0,0 4 0 16,-3 0 0-16,3-1 0 0,0 4-9 0,0 0 8 15,0 0-8-15,-3 0 8 0,-1-4-8 0,4 1 0 0,-3 3 0 0,-4-7 0 32,4 4-20-32,-1-7-10 0,1 4-2 0,-4-10 0 15,0 0-131-15,0 6-26 0,0-6-6 0,0 0-496 0,0 0-99 0</inkml:trace>
  <inkml:trace contextRef="#ctx0" brushRef="#br0" timeOffset="43112">1939 2612 2556 0,'-7'3'56'0,"3"-3"12"0,-3 6 3 0,0-3 0 0,4 1-57 0,3-4-14 16,-8 6 0-16,8-6 0 0,0 0 0 0,0 6 11 15,-3 1-11-15,3-7 10 0,0 0 25 0,0 0 5 16,0 9 0-16,0-9 1 0,3 6-5 0,-3-6-2 16,0 0 0-16,4 10 0 0,-4-10-25 0,7 6-9 0,-7-6 0 15,0 0 9-15,0 0-22 0,11 3-5 0,-11-3-1 0,3 4 0 32,-3-4-141-32,0 0-29 0,11 6-6 0</inkml:trace>
  <inkml:trace contextRef="#ctx0" brushRef="#br0" timeOffset="50730">238 3518 172 0,'0'0'8'0,"0"0"1"0,0 0-9 0,0 0 0 0,0 0 0 0,0 0 0 15,0 0 385-15,0 0 75 0,0 0 16 0,0 0 2 16,0 0-354-16,0 0-70 0,0 0-14 0,0 0-4 16,0 0 1-16,0 0 0 0,0 0 0 0,-3 7 0 15,-8-1 2-15,0 0 0 0,4 7 0 0,0-3 0 0,-7 5-9 16,3 1-2-16,4 0 0 0,-4 6 0 16,0 0-1-16,1 4-1 0,-5-1 0 0,1 4 0 0,4 2 6 0,-5 1 0 15,5 3 1-15,-1 0 0 0,0-3-11 0,0 2-2 16,1-5-1-16,3-1 0 0,0 1-3 0,3-4 0 15,-3-2 0-15,3-1 0 0,4-3-16 0,4 0-9 16,-1 0 1-16,1-3 0 0,3-1 8 0,0 1-8 16,0-3 8-16,8 0-8 15,-1-4-15-15,7-2-2 0,-3 2-1 0,0-3 0 16,0-2-107-16,3-4-22 0,1 0-4 0,-1 0-837 0</inkml:trace>
  <inkml:trace contextRef="#ctx0" brushRef="#br0" timeOffset="51363">434 3794 1944 0,'0'0'86'0,"0"0"18"0,0 0-84 15,0 0-20-15,0 0 0 0,0 0 0 16,0 0 41-16,0 0 4 0,0 0 1 0,0 0 0 0,0 0-36 0,0 0-10 16,0 0 0-16,0 0 0 0,0 0 24 0,0 0 1 15,4 6 0-15,-1 4 0 0,-6-1 23 0,3 4 5 16,0-3 1-16,0 5 0 0,-4 4-18 0,4-3-3 15,4 3-1-15,-4-3 0 0,3 0-18 0,-3 3-4 16,4-6-1-16,-4 3 0 0,4-1-9 0,-1 1 0 16,1-3 0-16,-1 0 0 0,4-4 9 0,-3 1-9 15,0-1 10-15,-1-2-10 0,-3-7 8 0,7 3-8 16,-7-3 0-16,7 6 0 0,0-3 0 0,1-3 0 16,-1 0 0-16,0-3 0 0,0 0 0 0,0 0 0 15,0-4 0-15,4 1 0 0,-4-3 0 0,0-1 0 16,4 0 0-16,-4-2 0 0,0-1-9 0,4 0-2 15,0 1 0-15,-4-4 0 0,0 0-6 0,0 0-2 0,4-3 0 16,-4 0 0-16,4 0 19 0,-4 3-8 0,-4-3 8 0,4 3 0 16,0 4 0-16,1-1 0 0,-5 0 12 0,1 4-3 15,-1-1-9-15,1 4 0 0,-1 0 0 0,-3 6 0 16,0 0 15-16,0 0-3 0,0 0 0 0,0 0 0 16,0 0 8-16,0 0 2 0,4 9 0 0,0 4 0 15,-4 0 14-15,0-1 4 0,0 4 0 0,0 0 0 16,3 0-23-16,1 0-4 0,-4 3-1 0,3 0 0 15,4 0 0-15,1 0-1 0,-1 0 0 0,-4 0 0 16,4-3-11-16,1-1 0 0,-5 1 0 0,4 0 0 16,0-3 0-16,0 0 0 0,1-1 0 0,-5-2 0 15,1-1-16-15,-1-2-6 0,4 2-1 0,-3-3 0 16,-4-6-145-16,0 0-28 16,0 7-7-16</inkml:trace>
  <inkml:trace contextRef="#ctx0" brushRef="#br0" timeOffset="51648">1058 4016 2696 0,'-3'6'60'0,"-1"1"12"0,4 2 2 0,-3 4 1 0,-1-4-60 0,1 4-15 0,-1 0 0 0,4-1 0 16,-4 1 0-16,1 0 0 0,-1-4 0 0,1 4 0 15,-1 0-9-15,1-1 9 0,-1 1 0 0,0 3-9 16,-3 0 0-16,4 0 0 0,-4-1 0 0,3 1 0 16,-3 0-6-16,3 0-1 0,-3 3 0 0,4 0 0 31,-1-3-162-31,1 0-33 0,-1-4-6 0,0 1-713 0</inkml:trace>
  <inkml:trace contextRef="#ctx0" brushRef="#br0" timeOffset="52195">1269 3762 1209 0,'0'0'108'0,"0"0"-87"0,0 0-21 16,-4 4 0-16,-3 2 201 0,7-6 36 0,0 0 7 0,0 0 2 16,0 9-182-16,0-2-36 0,0-7-7 0,0 9-1 15,4 1 9-15,-4-4 3 0,3 4 0 0,1-1 0 16,-1 1-1-16,4-1 0 0,-7 4 0 0,8 3 0 16,-1 0 7-16,0-1 2 0,-4 1 0 0,5 3 0 15,-1 3-9-15,3-3-2 0,-2 0 0 0,-1 0 0 16,0 0-11-16,0-3-2 0,0-3-1 0,0 0 0 15,-3-1-3-15,3 1-1 0,0 0 0 0,-3-4 0 16,-1 1-11-16,1-4 12 0,-4 0-12 0,0-6 12 16,0 0-12-16,0 0 8 0,0 0-8 0,0 0 8 15,0 0 2-15,0 0 0 0,0 0 0 0,0 0 0 16,10-3 6-16,-2-3 0 0,-5-7 1 0,4 1 0 16,-3-4-2-16,-1-3-1 0,1 0 0 0,-1-7 0 15,5 1-14-15,-8-4 8 0,7-5-8 0,-4 2 0 16,1 0 0-16,-1 0-20 0,1 4 4 0,0 3 0 15,-1 2-21-15,4 1-4 0,-3 3-1 16,3 3 0-16,-3 0-14 0,-1 1-2 0,1 5-1 0,-1 1 0 16,1-4-93-16,-4 7-18 0,3-1-4 0</inkml:trace>
  <inkml:trace contextRef="#ctx0" brushRef="#br0" timeOffset="52670">1750 3556 2185 0,'0'0'96'16,"0"0"21"-16,0 0-93 0,0 0-24 0,0 0 0 0,0 0 0 16,7 0 30-16,4-3 2 0,-11 3 0 0,7 0 0 15,4 0-32-15,0 0 0 0,-11 0 0 0,7 7 0 0,7-1 15 0,-3 3 6 16,-1 1 2-16,1-1 0 0,-4 4 17 0,4 3 3 15,-4 0 1-15,4 0 0 0,-4 3 6 0,0 0 2 16,0-4 0-16,-3 8 0 0,-1-4-26 0,4 3-5 16,-7 0-1-16,4 0 0 0,-4 4-12 0,0-1-8 15,-4 0 8-15,1-2-8 0,-1 2 10 0,-7-3-2 16,1 0-8-16,3 0 12 0,-4-3-12 0,0 4 0 16,-10-4 0-16,3 0 0 0,0-3 0 0,-3-1 0 15,3 1 0-15,-3-3 0 0,3 0 0 0,3-7-8 16,-2 0-1-16,2 1 0 15,1-7-84-15,3 0-17 0,1-4-3 0,6 1-648 16,-3-6-130-16</inkml:trace>
  <inkml:trace contextRef="#ctx0" brushRef="#br0" timeOffset="53284">2175 3826 691 0,'0'0'61'0,"0"0"-49"16,-8 6-12-16,5 0 0 0,-4 1 356 0,3-1 69 16,4-6 14-16,-3 6 2 0,-1-2-341 0,4-4-68 0,0 0-13 0,0 0-3 15,0 0-8-15,0 0 0 0,0 0-8 0,0 0 12 16,0 0 18-16,11 3 3 0,-4 0 1 0,7-3 0 16,-3 0 3-16,3 0 1 0,4 0 0 0,0 0 0 15,7 0 0-15,-4 0 0 0,-3 0 0 0,7 0 0 16,3-3-17-16,1 3-3 0,-4-3-1 0,3 3 0 15,-3-4-8-15,4 1-1 0,-4 0-8 0,3 0 12 16,-3 3-12-16,0-3 8 0,0 3-8 0,4-3 0 16,-1 3 0-16,-3 0 8 0,4 0-8 0,-4-4 0 15,-4 4 0-15,4 0-12 0,0-3 3 0,-4 3 0 16,-3 0 18-16,0-3 4 0,-4 3 1 0,1 0 0 16,-1-6-27-16,-3 6-6 0,-4-3-1 0,3-1 0 15,1 1-23-15,-4 0-5 16,-7 3 0-16,0 0-1 0,4-6-116 0,-4 6-23 0,0-7-5 15,0-2-781-15</inkml:trace>
  <inkml:trace contextRef="#ctx0" brushRef="#br0" timeOffset="53599">2774 3613 2473 0,'0'0'54'0,"0"0"11"0,0 0 3 0,0 0 2 0,0 0-56 0,10 10-14 16,-3-7 0-16,4 3 0 0,0-2 0 0,3-1 9 0,0 3-9 0,4-3 8 16,0 4 0-16,0-4 0 0,-4 3 0 0,4 0 0 15,0 1 39-15,0 2 7 0,-8-2 2 0,8 2 0 16,-4-3-16-16,1 1-4 0,-1-1 0 0,-3 4 0 16,-1-4 0-16,1 4-1 0,0-4 0 0,-4 3 0 15,0-2-27-15,-3 2-8 0,3 1 0 0,-7-4 0 16,0 4 0-16,0 2 10 0,0-2-10 0,0-1 8 15,-7 4-8-15,-1 3 0 0,1 0 0 0,0 3 0 16,-4-3 0-16,-6 3-17 0,-1 0 4 0,0-4 1 31,0 4-28-31,-3 0-4 0,-1 0-2 0,1 0 0 0,0-3-22 0,-1 0-5 0,4 0-1 16,0-3-706-16,4-4-142 0</inkml:trace>
  <inkml:trace contextRef="#ctx0" brushRef="#br0" timeOffset="54126">3590 3439 864 0,'-7'3'76'0,"0"0"-60"0,0 4-16 0,0-4 0 16,3 3 330-16,-3 1 63 0,-4-1 13 0,4 3 2 16,4-2-320-16,-8 2-65 0,-3 1-13 0,3 2-2 15,0-2 18-15,1 3 4 0,-12 3 1 0,1-1 0 16,-1 4 29-16,5 0 7 0,-5 0 1 0,1 4 0 15,-1-1 1-15,5 0 1 0,6 3 0 0,-3 4 0 0,-4-1-42 0,7 4-9 16,7 3-2-16,1-3 0 0,3 3-17 0,0-4 0 16,3 4 8-16,1 0-8 0,3-3 0 0,4-1-11 15,0 1 2-15,6-3 0 16,12-1-34-16,-8-3-6 0,1-2-2 0,-1 2 0 16,11-9-85-16,-3 0-18 0,-4-7-3 0,-4-2-584 15,4-1-117-15</inkml:trace>
  <inkml:trace contextRef="#ctx0" brushRef="#br0" timeOffset="54628">3615 3997 403 0,'0'0'36'0,"0"0"-36"0,0 0 0 0,0 0 0 16,0 0 432-16,0 0 80 0,0 0 16 0,0 0 4 16,0 0-420-16,7 3-84 0,0 0-17 0,-7-3-3 15,8 0 14-15,2 0 3 0,5 0 1 0,-5 0 0 16,1 0 6-16,-4 0 0 0,11-6 1 0,-7 6 0 16,-1-3-10-16,5 0-3 0,-1-7 0 0,-3 4 0 15,-1-1-20-15,4-2 0 0,-3-1 0 0,3-2 0 16,4-4 0-16,-7 0-15 0,-4 0 3 0,4 3 0 15,3 1 3-15,-7-4 1 0,-7 3 0 0,4 1 0 0,-4-1-3 16,3 0 0-16,-3 4 0 0,-3-1 0 0,-4-2 11 0,-4 2 0 16,7 1-9-16,-6 2 9 0,-8 1 0 0,4 3 0 15,3 0-9-15,0-1 9 0,-7 4 0 0,8 0-8 16,-5 7 8-16,5-1 0 0,-5 4 0 0,5 2 0 16,-5 4 0-16,5 0 0 0,3 3 0 0,0 6 9 15,-4 1 1-15,4-1 0 0,3 0 15 0,1 1 3 16,-1 2 1-16,-3-2 0 0,7-1-9 0,0 0-1 15,0 1-1-15,3-4 0 0,1 0-8 0,3-3-2 16,4 0 0-16,-4 0 0 0,0-3-8 0,4 0 0 16,3-7 9-16,0 4-9 0,1-3 0 0,-1-1 0 15,0-3 0-15,7 1 0 0,1-4 0 0,3-3 0 16,-7 0 0-16,7-6 0 16,10-1-34-16,-6-2-2 0,-8-1 0 0,4-3 0 15,4-2-96-15,-8-1-20 0,-3 0-4 0</inkml:trace>
  <inkml:trace contextRef="#ctx0" brushRef="#br0" timeOffset="54921">4107 3493 2548 0,'-14'6'113'0,"14"-6"23"0,0 0-108 0,0 0-28 15,0 0 0-15,0 0 0 0,0 0 17 0,7-3-1 16,4 0-1-16,0 0 0 0,-1-4-15 0,1-2-10 16,3 3 2-16,0 2 0 0,-3-2 8 0,0 3 0 15,7 0 8-15,-4 0-8 0,-3-1 0 0,-1 1 0 16,5 3 0-16,-1-3 0 15,0 3-92-15,-3-3-14 0,-4 3-2 0,4-3-929 0</inkml:trace>
  <inkml:trace contextRef="#ctx0" brushRef="#br0" timeOffset="55176">4560 3125 2710 0,'0'0'60'0,"0"0"12"0,0 0 2 0,0 0 2 0,0 0-60 0,4 10-16 0,-1-4 0 0,-3-6 0 31,-3 10-21-31,3-10-7 0,3 9-2 0,1-3 0 0,-8 1 22 0,1 2 8 0,3 1 0 0,0 2-9 16,0 1 9-16,0 3 0 0,-4-3 0 0,1 3 8 16,3-1-8-16,0 1 0 0,-8 0 0 0,8 0 0 15,4 3-14-15,-4 0-1 0,-4 0 0 0,1-3 0 16,6 0-137-1,-3-4-28-15,0 1-6 0,-3-3-1 0,3-4-11 0,0-6-2 0,0 0-1 16,0 0 0-16</inkml:trace>
  <inkml:trace contextRef="#ctx0" brushRef="#br0" timeOffset="55461">4350 3544 2037 0,'0'0'90'0,"0"0"19"0,0 0-87 0,0 0-22 0,0 0 0 0,0 0 0 16,0 0 75-16,0 0 10 0,10 0 3 0,-2-4 0 15,-8 4-55-15,10-6-10 0,12 0-3 0,-4-1 0 16,-4 1 4-16,4 0 1 0,7-1 0 0,0 1 0 15,-4 0-9-15,-3-1-3 0,3 1 0 0,1 0 0 16,3-1-13-16,-8 1 8 0,-2 0-8 0,2-1 0 31,1 1-102-31,-3 3-26 0,-5-7-6 0,-3 7-875 0</inkml:trace>
  <inkml:trace contextRef="#ctx0" brushRef="#br0" timeOffset="55863">4485 3613 2354 0,'0'0'52'15,"0"0"10"-15,0 0 2 0,11-3 3 0,3 0-54 0,-7 0-13 0,1 0 0 0,6 0 0 0,0-1 0 0,-3 1 0 16,-11 3 0-16,10 0 0 0,1 0 0 0,0 0 9 15,-11 0-9-15,0 0 8 0,7 3 1 0,-7-3 0 16,4 10 0-16,-4-1 0 0,-4 1 12 0,0-4 3 16,4 7 0-16,-3 0 0 15,-8-4-46-15,0 4-9 0,11-4-1 0,-10 4-1 0,-5-4 9 0,1 1 3 16,7 3 0-16,4-4 0 0,-5 1 21 0,1-4 0 16,-7 0 0-16,3 1 0 0,11-7 8 0,0 0 5 0,-10 3 2 15,6 0 0-15,4-3-15 0,0 0 9 16,0 0-9-16,0 0 8 0,0 0 2 0,0 0 0 0,0 0 0 0,0 0 0 15,0 0 6-15,0 0 0 0,14 0 1 0,1 0 0 16,-8 0 1-16,3 0 0 0,8-3 0 0,-4 3 0 16,4-3-7-16,-3 0-2 0,-1-1 0 0,4 4 0 31,-1-3-49-31,-2 0-11 0,-1 0-1 0,0 0-1 16,4 0-75-16,-4-1-16 0,-3 1-2 0</inkml:trace>
  <inkml:trace contextRef="#ctx0" brushRef="#br0" timeOffset="56175">4803 4054 2566 0,'0'0'56'0,"-4"6"12"0,1 4 3 0,-1-4 1 0,-3 1-57 0,3-1-15 16,4 0 0-16,-3 4 0 0,-1-1 0 0,1-2-10 16,-1 2 2-16,4-3 0 0,-4 4-4 0,-3-1 0 0,4 4 0 0,-4-3 0 15,3 2 1-15,0 4 0 0,1-6 0 0,-1 2 0 16,4-2-1-16,-3-1 0 0,-1 1 0 0,1-1 0 31,3-9-168-31,0 0-33 0</inkml:trace>
  <inkml:trace contextRef="#ctx0" brushRef="#br0" timeOffset="56529">5191 3655 2505 0,'0'0'111'0,"0"6"23"0,-3 3-107 0,3-2-27 16,-4 2 0-16,1-2 0 0,3 2 30 0,0 1 1 15,0-4 0-15,0 4 0 0,0 2-31 0,-4-2 0 16,4 2 0-16,0 4 0 0,0 0 9 0,0 3 9 16,0 0 2-16,0 3 0 0,0 0 8 0,4 1 1 15,-4 2 1-15,3-6 0 0,1 3-19 0,-1-3-11 16,1 0 12-16,-4-3-12 16,0 0-16-16,0 0-9 0,3 0-3 0,1-4 0 15,-4-2-48-15,0-1-9 0,0 1-3 0,0-10 0 16,0 0-96-16,0 0-19 0,0 0-4 0,0 0-645 0</inkml:trace>
  <inkml:trace contextRef="#ctx0" brushRef="#br0" timeOffset="56871">5366 3296 1843 0,'0'0'164'0,"0"0"-132"0,0 0-32 0,4 7 0 0,-4-7 150 16,7 9 23-16,0 1 5 0,0-1 1 0,4 7-143 0,-4-6-36 16,4 2 0-16,-1 1 0 0,5 0 0 0,-5 3-16 15,1-1 2-15,3 4 0 0,-3 4 40 0,-4-1 8 16,7 0 2-16,-3 3 0 0,-4 4 1 0,4-1 1 15,0 1 0-15,-4 3 0 0,0 2-14 0,-7 1-2 16,0-3-1-16,0 6 0 0,-4-3-9 0,1 0-3 16,-4 0 0-16,-4-4 0 0,0 1-17 0,-3-3-4 15,-4-1-1-15,4-3 0 16,-8-2-46-16,5-1-9 0,-5-3-1 0,-3 0-1 16,4 0-129-16,-8 0-25 0,-24 13-6 0,6-10-1 0</inkml:trace>
  <inkml:trace contextRef="#ctx0" brushRef="#br0" timeOffset="58507">6468 2723 1414 0,'0'0'31'0,"0"0"6"0,0 0 2 0,0 0 1 0,0 0-32 0,0 0-8 16,-4-3 0-16,-3-4 0 0,4 1 64 0,3 6 12 15,-7-7 1-15,3 4 1 0,-3-3 2 0,0 3 0 16,3-4 0-16,-3 4 0 0,0-3 0 0,0 3 0 15,-4 3 0-15,4-3 0 0,0-1-16 0,0 4-4 0,-4 0 0 0,0 0 0 16,4 0-28-16,-4 4-5 16,1-1-2-16,-1 6 0 0,0-2-17 0,-3-1-8 0,3 3 8 0,1 1-8 15,-5 3 0-15,5-4 8 0,-1 7-8 16,0 0 0-16,1 3 29 0,3-3 1 0,-4 3 0 16,4 0 0-16,0 0-39 0,3 3-8 0,-3-3-2 0,7 3 0 15,-4-6 7-15,4 3 0 0,0-3 1 0,0-3 0 16,7-1 11-16,1-2 0 0,-1-1 0 0,-4-2-8 15,8-1 8-15,-4-3 0 0,4-3 0 0,-4 0 0 16,7 0 0-16,-3-3 0 0,0-3 0 0,-1-1 0 16,1 1-9-16,0-4-3 0,-1 1-1 0,1-1 0 15,-4 1-7-15,4-1 0 0,-4-2-1 0,4-1 0 16,-4 0 13-16,0 4 8 0,0-4-10 0,0 4 10 16,0 2 0-16,-3 1 0 0,0 0 0 0,-4 6 0 15,0 0 0-15,0 0 13 0,0 0-1 0,7-4 0 16,0 4 18-16,-7 0 3 0,11 7 1 0,-1 2 0 0,-3 4-22 15,0 0-12-15,1 3 12 0,-1-1-12 0,0 8 9 0,0-4-9 16,0 3 0-16,0-3 9 0,-3 3 0 0,-1 3 0 16,8-2 0-16,-7 2 0 0,-1 3 8 0,1 1 2 15,3 3 0-15,-4-1 0 0,1 1-2 0,0 3 0 16,-1-3 0-16,1 2 0 0,-4-5 14 0,-4 3 2 16,1-4 1-16,3 1 0 0,-4-7-19 0,0 3-4 15,-3-6-1-15,4 0 0 0,-1 0 4 0,1-3 1 16,-8-3 0-16,4 0 0 0,0-4-3 0,0 4-1 15,-1-7 0-15,-2 0 0 0,-1 1-3 0,4-4-8 16,-4 0 12-16,1 0-4 0,-5 0 1 0,1-3 0 16,0-3 0-16,-4 0 0 0,0-3 5 0,0-1 1 0,0-2 0 15,1 3 0 1,-5-7-43-16,8 0-8 0,-4 1-1 0,0-1-1 16,8-3-22-16,-5-3-5 0,-3-3-1 0,8 0 0 15,3-1-159-15,-1-5-32 0,1-29-7 0,4 9 0 0</inkml:trace>
  <inkml:trace contextRef="#ctx0" brushRef="#br0" timeOffset="58826">6896 2517 806 0,'0'0'72'0,"0"0"-58"16,0 0-14-16,0 0 0 0,0 0 339 0,-4 3 65 16,-3 0 12-16,0 3 4 0,4-3-324 0,-8 4-65 15,4-1-13-15,-4 4-2 0,0-4 29 0,-3 7 7 16,3-4 0-16,-3 7 1 0,3-3 18 0,1 6 3 16,-5-3 1-16,5 6 0 0,3-3-22 0,-4 3-4 15,4 3-1-15,0 4 0 0,-1-4-32 0,1 1-6 16,0-1-2-16,7 0 0 0,0-2-8 0,0 2 0 15,4 0 0-15,-1-6 0 0,1 0-18 0,3 0 4 16,0-3 1-16,0 0 0 16,0-3-124-16,4-1-25 0,0-2-5 0,0-4-614 0,3 1-123 15</inkml:trace>
  <inkml:trace contextRef="#ctx0" brushRef="#br0" timeOffset="59313">7014 2761 2458 0,'0'0'54'0,"0"0"11"0,0 0 3 0,0 0 1 0,0 0-55 0,0 9-14 0,-4 1 0 0,4-4 0 16,0 4 0-16,0 2 0 0,-4-2 8 0,4-1-8 15,0 4 9-15,0 3-1 0,0-4 0 0,-3 8 0 16,3-5 26-16,3 4 5 0,-3 4 1 0,4-4 0 0,-4 0 4 0,4 0 2 15,3-4 0-15,-4-2 0 0,1 0-30 0,7 0-7 16,-4-7-1-16,3 0 0 0,-2 1-8 0,-1-4 10 16,3 0-10-16,-3-3 10 15,4-3-35-15,0 0-7 0,0-4-2 0,3 1 0 16,0-4-6-16,0-6-2 0,-3 1 0 0,3-1 0 16,4-6-13-16,-4 3-2 0,-3-4-1 0,0-2 0 15,3 0 12-15,-3 2 2 0,-1-2 1 0,-2 3 0 0,-1 0 28 0,-4 3 6 16,1 3 1-16,-4 3 0 0,3 1 25 0,-3 2 6 15,0 4 1-15,0 6 0 0,0 0 41 0,0 0 9 16,0 0 2-16,0 0 0 0,0 0-15 0,0 9-2 16,0 1-1-16,0 2 0 0,0 4-26 0,4 0-4 0,-4 0-2 15,4 3 0-15,-1 0-5 0,4 0-1 16,-3 0 0-16,3 0 0 0,-3 0-3 0,3 0-1 0,0-3 0 16,-4 0 0-16,1-4-4 0,3 1 0 0,0 0-1 0,0-4 0 15,0 4-11-15,1-4 0 0,-1-2 0 0,-4-1 0 16,4-3-13-16,1 1-5 0,-8-4-1 0,0 0 0 31,7 3-110-31,-7-3-23 0,7 0-4 0,0 0-623 0,0 0-125 0</inkml:trace>
  <inkml:trace contextRef="#ctx0" brushRef="#br0" timeOffset="59549">7631 2941 1843 0,'0'0'164'0,"0"0"-132"0,-4 7-32 0,4-1 0 0,0-6 152 0,-4 10 23 16,4-10 5-16,-3 9 0 0,-1 1-139 0,1 2-28 15,3-2-5-15,-4 2-8 0,-3 1 45 0,0 0 3 16,3 3 1-16,-3 3 0 0,-4 0 17 0,8 0 3 16,-4 0 1-16,0 0 0 0,-1 0-44 0,1 0-9 15,4-3-1-15,-4-4-1 16,7 4-34-16,-7-3-6 0,3-4-2 0,4 1 0 15,-4-4-135-15,4-6-27 0,0 0-6 0,0 0-898 0</inkml:trace>
  <inkml:trace contextRef="#ctx0" brushRef="#br0" timeOffset="59938">7752 2634 460 0,'18'6'20'0,"-15"-3"5"0,-3-3-25 0,0 10 0 0,0-10 0 0,0 9 0 16,4-2 524-16,-1 2 99 0,4-2 20 0,1 2 4 15,-1 1-527-15,-4-1-104 0,4 1-16 0,-3 6-15 16,3-4 15-16,-3 7 0 0,-1-3 0 0,1 3 0 16,3 0 40-16,0 0 12 0,0-3 1 0,0 3 1 15,0-3-26-15,1 3-4 0,2-6-2 0,-3-1 0 16,1 1-22-16,-1 0 0 0,-4-4 0 0,4-3 0 15,-3 4 0-15,3-4 0 0,-7-6 0 0,7 3 8 0,-7-3-8 16,0 0 12-16,7 0-4 0,-7 0 0 0,7 0-8 0,1 0 0 16,-5-6 0-16,4-3 0 0,0-1 0 0,1 1-13 15,-5-4 5-15,4-3 8 0,-3-3-8 0,3-6 8 16,-3-1 0-16,-1-2 0 0,1 2-10 0,-4 1 10 16,3-3-13-16,-3 2 5 0,4 4-6 0,-4 0-1 15,3 0 0-15,1 3 0 16,-1 3-29-16,-3 0-5 0,4 0-2 0,0 3 0 15,-1 4-23-15,1-4-5 0,-1 4-1 0,1 2 0 16,-4 7-24-16,0 0-4 0,0 0-2 0,0 0-557 16,0 0-111-16</inkml:trace>
  <inkml:trace contextRef="#ctx0" brushRef="#br0" timeOffset="60340">8333 2333 1670 0,'4'6'148'0,"-1"0"-118"16,-3-6-30-16,4 10 0 0,-1 0 192 0,4-4 32 16,1 7 6-16,-1-1 2 0,0-2-193 0,4 6-39 15,-1-4 0-15,-3 7-14 0,4 0 30 0,-4 0 7 16,4 3 1-16,-4 4 0 0,0 2 32 0,0 1 6 16,-3 3 2-16,-1 2 0 0,1-2-7 0,0 6-1 15,-8-3 0-15,4 3 0 0,-7-3-29 0,3 0-7 16,1-3 0-16,-4-4-1 0,-4 1-19 0,4-4 10 15,-4-3-10-15,0 0 8 0,-3-3-8 0,-4-3 0 16,4 0 0-16,-7 0-11 16,-1-3-34-16,-3-1-7 0,7-2-2 0,1-4 0 15,-1 0-131-15,-4-2-27 0,5-4-4 0</inkml:trace>
  <inkml:trace contextRef="#ctx0" brushRef="#br0" timeOffset="60985">8982 2624 1324 0,'0'0'118'0,"0"0"-94"15,0 0-24-15,0 0 0 0,0 0 185 0,0 0 33 0,0 0 6 0,0 0 2 16,0 0-150-16,0 0-29 0,0 0-7 0,0 0 0 16,11-3 26-16,-4 0 6 0,-7 3 0 0,7 0 1 15,4-3-3-15,-4 3-1 0,0-3 0 0,4 3 0 16,-1-3-20-16,1 3-4 0,0-4-1 0,3 4 0 16,-3 0-28-16,3 0-7 0,-3 0-1 0,3 0 0 15,4-3-8-15,0 3 0 0,-1-3 0 0,5 3 0 16,-4 0 0-16,3-3 0 0,0 3 0 0,1 0 0 15,-1-3 0-15,4 3 0 0,0-3 0 0,0 3 0 16,-3-4 0-16,-5 4-12 0,1-3 4 0,-4 3 8 16,1-3-40-16,-1 0 0 0,-3 3 0 0,-4 0 0 15,0-3-20-15,-7 3-5 0,0 0-1 0,0 0 0 16,0 0-105-16,0 0-21 0,0 0-4 0,0 0-748 16</inkml:trace>
  <inkml:trace contextRef="#ctx0" brushRef="#br0" timeOffset="61285">8957 2973 345 0,'0'0'31'0,"0"0"-31"0,0 0 0 0,0 0 0 15,0 0 425-15,0 0 79 0,0 0 16 0,11 0 4 16,3 0-394-16,0 0-78 0,-3-3-16 0,3 0-4 16,1 0 12-16,-1 3 3 0,0 0 0 0,0 0 0 15,-3 0 7-15,3 0 2 0,1 0 0 0,2 0 0 16,-2 0-36-16,-1 3-6 0,4-3-2 0,0-3 0 16,3 3-12-16,-3-4 0 0,3 1 0 0,1 0 0 15,3 0 0-15,-4 0 0 0,-3-4 0 0,3 1-10 16,4 3-91-16,-3-3-19 15,-5-1-3-15,1 4-973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3:4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2952 0,'0'0'131'0,"0"0"26"0,0 0-125 0,0 0-32 0,0 0 0 0,0 0 0 16,0 0 32-16,0 0 0 0,0 0 0 0,0 0 0 15,7 3-18-15,-7-3-3 0,0 0-1 0,0 0 0 16,7 4-10-16,-7-4 8 0,0 0-8 0,0 0 8 15,0 0-100-15,7 0-20 0,0-4-4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3:44.8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0 897 2044 0,'0'0'45'0,"0"0"10"0,0 0 1 0,0 0 1 0,0 0-45 0,0 0-12 0,0 0 0 0,0 0 0 16,0 0 33-16,0 0 5 0,7 3 1 0,0 0 0 15,-7-3 16-15,7 0 3 0,0 0 1 0,4 0 0 16,0 0-6-16,-1 0-1 0,1 0 0 0,0 0 0 16,3 0-12-16,4 0-2 0,0 0-1 0,3 0 0 15,1 0-20-15,-1 0-4 0,-3 0-1 0,3-3 0 16,1 0-4-16,-1 3 0 0,-3-6-8 0,3 3 12 16,-3-4-12-16,0 1 0 0,0-4 0 0,-4 1 0 15,0-4 0-15,0 0 0 0,1-2 0 0,-1-1 0 16,0 0 0-16,-3 3 0 0,0-3 0 0,-4 4 0 0,0-4 0 15,-4 3 0-15,-3-3-9 0,4 4 9 16,-8-1 0-16,4 0 0 0,-3 4-8 0,-4-1 8 0,0 4 0 16,-1-4 0-16,1 4 0 0,-3 0 0 0,3-1 0 0,-1 4 0 15,-2 0 0-15,-1 0 10 0,-3 3-10 0,3 3 0 16,0-3 9-16,-3 3-9 0,3 4 0 0,-3-1 9 16,0 3-9-16,0-2 0 0,-1 5 21 0,1 1-2 15,0-3-1-15,-4 6 0 0,0-1 10 0,0 1 1 16,4 0 1-16,0 6 0 0,3 0-4 0,-3 1-1 15,7-1 0-15,-4 3 0 0,0 1-9 0,4-1-1 16,7 0-1-16,4 1 0 0,-1-4-6 0,4-3 0 16,-3 3-8-16,7-3 12 0,-1 0-12 0,5 3 8 0,-5-3-8 0,5 0 0 15,-1 0 9-15,4-3-9 0,0 3 8 0,-1-3-8 16,5-3 0-16,-4-1 8 0,-1 4-8 0,1-6 0 16,4-1 0-16,-5-2 0 0,5-1 8 0,3-3-8 15,-4 0 0-15,4-3 0 0,4 0-10 0,-4 0 10 31,3-3-40-31,-3-3-3 0,4-4 0 0,-1 1 0 16,1-7-97-16,-1 0-20 0,-3 0-4 0,0 0-1006 0</inkml:trace>
  <inkml:trace contextRef="#ctx0" brushRef="#br0" timeOffset="442">763 415 2170 0,'0'0'96'0,"0"0"20"0,0 0-92 0,0 0-24 0,0 0 0 0,0 0 0 16,0 0 29-16,0 0 2 0,7 0 0 0,4 0 0 15,-4 0 12-15,4-3 2 0,-4 3 1 0,3 0 0 16,5 0-6-16,-5 0 0 0,1 0-1 0,3 0 0 16,1 0-27-16,-5-3-12 0,5 3 10 0,-1-3-10 15,0 0 0-15,4-1 0 0,0-2-8 0,-4 3 8 16,4-3-104 0,0-1-15-16,-4 1-2 0,0 0-571 0,0-1-115 0</inkml:trace>
  <inkml:trace contextRef="#ctx0" brushRef="#br0" timeOffset="764">1398 0 2325 0,'0'0'51'0,"0"0"10"0,0 0 3 0,0 0 2 0,0 0-53 0,0 0-13 0,0 0 0 0,0 0 0 16,0 0 43-16,0 0 5 0,0 0 2 0,0 0 0 15,0 0 14-15,0 0 2 0,3 10 1 0,1-4 0 16,-1 3-10-16,-3-2-1 0,0 2-1 0,0 4 0 16,4-4-43-16,-4 4-12 0,-4 0 0 0,4-1 0 15,0 1 0-15,0 3 0 0,-3-3 0 0,-1 3 0 16,4-4 0-16,0 4-16 0,-3-3 4 0,-1 3 0 31,4-1-32-31,-3-2-6 0,3 3-2 0,-4 0 0 16,0-4-208-16,4-2-41 0,0 9-9 0,0-3-2 0</inkml:trace>
  <inkml:trace contextRef="#ctx0" brushRef="#br0" timeOffset="1159">1130 482 1094 0,'0'0'97'0,"0"0"-77"16,0 0-20-16,0 0 0 0,0 0 209 0,0 0 39 0,11 0 7 0,-4-3 1 15,0-1-175-15,7 4-35 0,1-3-7 0,-1 0-2 16,0 0 45-16,4 0 9 0,-4 0 1 0,4-4 1 16,0 4-45-16,3 0-10 0,-3 0-2 0,0 0 0 15,3-1-22-15,-3 1-5 0,0 0-1 0,-4 0 0 16,4 0-16-16,0 3-4 0,0-3-1 0,-4-1 0 15,4 1 13-15,-4 0 0 0,-3 3-10 0,0-3 10 32,-1 3-46-32,1 0-5 0,-4 0-1 0,-7 0 0 15,11 0-86-15,-11 0-18 0,0 0-3 0,0 0-748 0</inkml:trace>
  <inkml:trace contextRef="#ctx0" brushRef="#br0" timeOffset="1592">1337 590 1681 0,'0'0'74'0,"0"0"16"0,0 0-72 0,0 0-18 16,0 0 0-16,0 0 0 0,0 0 85 0,0 0 14 15,0 0 2-15,11-4 1 0,-4 4-19 0,0 0-4 16,4-3-1-16,-4 3 0 0,4 0-8 0,-4-3-2 15,3 3 0-15,-3 0 0 0,4 0-22 0,-4 0-5 16,4 0-1-16,0 3 0 0,-11-3-32 0,7 0-8 16,4 3 0-16,-11-3 0 0,7 4 0 0,-7-4 0 0,0 0 0 15,7 6 0-15,-7-6 0 0,3 6 0 0,-3 4 0 0,0-1 0 16,-3 1 0-16,-4-1 0 0,-4 4 0 0,0 0 0 16,1-1-16-16,-1 4-4 0,-3 0-2 0,-1-3 0 15,1-1 10-15,0 1 1 0,0 0 1 0,6-1 0 16,-6-5 10-16,7 2 0 0,0 1 0 0,3-4 0 15,4-6 20-15,0 0 8 0,0 0 3 0,4 6 0 16,-1 1-23-16,-3-7-8 0,8 3 0 0,2 0 0 16,1 0 12-16,3 0-3 0,-3-3-1 0,0 4 0 15,6-4 4-15,1 0 0 0,-3 0 0 0,2-4 0 16,1 4-12-16,-4-3 0 0,4 3 0 0,0 0 0 16,-4 0-8-16,1-3-1 0,3 3 0 0,-4 0 0 15,-4-3-80 1,5 3-16-16,-5 0-3 0,5 0-643 0,-5 3-128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4:08.9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54 441 1036 0,'-3'6'92'0,"-4"-3"-73"0,-4 4-19 0,4-4 0 16,0 3 240-16,-1-2 45 0,1 2 9 0,4 0 2 15,3 1-233-15,0 2-47 0,3-3-8 0,-3 4-8 0,0-10 0 0,7 9 0 16,1 4 0-16,-1 0 0 0,0 3 0 0,0-1 0 16,0 4 0-16,0 0 0 0,0 7 0 0,-3-1 0 15,3 7 8-15,0 3-8 0,-3 0 28 0,-1 3 0 16,1-3 0-16,3 3 0 0,-3 0 0 0,-1-4 0 16,-3 1 0-16,4-6 0 0,-1 3-8 0,1-7 0 15,-4-3-1-15,3 0 0 0,1-3-19 0,-4-3 10 16,0 0-10-16,0 0 8 0,0-3-8 0,0-4 8 15,4 1-8-15,-4-4 8 0,-4 0-8 0,4-6-17 16,0 0 4-16,0 0 1 16,0 0-51-16,0 0-9 0,0 0-3 0,-7-6-586 15,3-4-118-15</inkml:trace>
  <inkml:trace contextRef="#ctx0" brushRef="#br0" timeOffset="524">154 508 2484 0,'0'0'55'0,"0"0"11"0,0 0 2 0,-7 6 1 0,3 3-55 0,4-9-14 0,-3 10 0 0,3-1 0 16,0 1 0-16,3-1-10 0,5 1 2 0,-1-1 0 15,3 1 8-15,1 3 0 0,0-4 0 0,-1 7-8 0,5 0 8 16,-5 0 11-16,5 3-3 0,-1 3 0 0,4 0-8 0,-4 0 0 16,0 7 0-16,8-1 0 0,-8 1 0 0,7-1 0 15,1 1 0-15,-8-4 8 0,0 4-8 0,8 3 0 16,6-7 0-16,-3 3 0 0,-7-2 12 0,0-1-4 16,7-3 0-16,-4 0 0 0,-7-2 3 0,4-1 0 15,4-4 0-15,-5 1 0 0,5-6-11 0,-8 2 10 16,0-2-10-16,-3-4 10 0,7 1-10 0,-7-4 12 15,-11-3-12-15,7 3 12 0,3-3 0 0,-10 0 0 16,0 0 0-16,0 0 0 0,0-6 10 0,0-1 2 16,0-2 1-16,-3-4 0 0,-4 0-1 0,0 1 0 15,-1-4 0-15,1-6 0 0,-10-1-8 0,6-2-1 16,4-7-1-16,-4-6 0 0,-7 0-14 0,0-3 0 0,4-6 8 0,3-4-8 16,1 0 0-16,-1-3 0 0,0 4 0 0,8 2 0 15,6 4 0-15,-3 2 0 0,-10 1 0 16,2 3-10-16,12 3 10 0,-4 7 0 0,-4-1 0 0,4 7 0 15,0 3 0-15,0 0-8 0,0 0 8 0,0 6 0 32,0 1-28-32,4 5-1 0,0-2 0 0,-1 6 0 15,-6-1-19-15,3 4-4 0,7 0-1 0,-7 0 0 16,0 0-70-16,7 10-13 0,0-1-4 0,4 4-854 0</inkml:trace>
  <inkml:trace contextRef="#ctx0" brushRef="#br0" timeOffset="1065">1060 818 2163 0,'-25'0'96'0,"18"3"20"0,7 1-93 0,-4-1-23 15,-7 0 0-15,8 0 0 0,-4 3 31 0,3-2 1 16,-3-1 1-16,0-3 0 0,0 3-33 0,7-3 0 0,0 6 0 0,-4 1 0 16,-3-1 0-16,4 0 0 0,3 4 0 0,0-1 0 15,-8 1 0-15,5-1 0 0,10 4 0 0,-7 3 0 16,4 0 0-16,-4 0 10 0,7-1-10 0,0 4 8 15,4-3 17-15,-1 3 3 0,-6-3 1 0,6 0 0 16,8 0-9-16,-7 0-3 0,-7-1 0 0,3 1 0 16,11-3-8-16,-4-3-1 0,0 2-8 0,0-5 12 15,4-4-12-15,0 0 0 0,3 0 0 0,-3-3 0 16,-7-3 10-16,3-3-10 0,4-1 10 0,0-2-10 16,-4-1 16-16,0 1-4 0,1-7 0 0,-5 0 0 15,5 0 4-15,-5-6 1 0,-3 0 0 0,1-4 0 16,6-2-6-16,-3-1-2 0,-8-2 0 0,1 2 0 15,6-3-9-15,-6 7 10 0,-8-3-10 0,4 2 10 16,0 4-10-16,-3 0 0 0,-4 0 0 0,-4 3 0 16,-3 3 0-16,3 0 0 0,0 3 0 0,-7 4 0 15,-3-4-15-15,0 7 5 0,3 3 1 0,0-4 0 0,-3 4-4 0,-1 3-1 16,4 3 0-16,1 0 0 0,2 4 2 0,1-1 0 16,0 0 0-16,3 4 0 15,4 3-45-15,-4 2-9 0,-3 1-2 0,3 0-985 16</inkml:trace>
  <inkml:trace contextRef="#ctx0" brushRef="#br0" timeOffset="1523">225 1506 2307 0,'0'0'102'0,"-3"0"22"0,-4 0-100 0,7 0-24 0,0 0 0 0,0 0 0 16,0 0 0-16,0 0 0 0,10-3 0 0,1 3 0 15,0-3-14-15,3 3 5 0,4-3 1 0,7 3 0 16,0 0 8-16,3 0 0 0,1 0-9 0,7 3 9 16,10-3 0-16,-7 3 0 0,-3 0 10 0,3 0-10 15,7 0 10-15,-3 1-10 0,-4-4 8 0,1 0-8 0,-1 0 47 0,0 0 4 16,7-4 1-16,-3 1 0 0,-4 0-32 0,1 0-7 16,6 0-1-16,-3 0 0 0,-8 3-12 0,1-4 0 15,0 1 8-15,-1 3-8 0,-2 0 0 0,-1-3 8 16,0 3-8-16,-4 0 0 0,-3-3 8 0,0 3-8 15,-7-3 0-15,0 3 9 0,7 0-9 0,-4-3 8 16,-10 3-8-16,-4 0 8 0,7 0-8 0,-7 0 0 16,-7 0 0-16,0 0 0 0,0 0-12 0,0 0-8 15,0 0-2-15,0 0 0 16,-14 0-124-16,3 0-25 0,11 0-5 0</inkml:trace>
  <inkml:trace contextRef="#ctx0" brushRef="#br0" timeOffset="2004">1916 1135 1440 0,'0'0'64'0,"0"0"12"0,0 0-60 0,0 0-16 16,0 0 0-16,0 0 0 0,0 0 204 0,0 0 37 15,0 0 8-15,0 0 2 0,0 0-199 0,0 0-39 16,0 0-13-16,0 0 8 0,0 0-8 0,0 0 0 0,0 0-11 0,0 0 11 31,3 7-33-31,-3-7-1 0,0 0 0 0,4 6 0 16,-4-6-6-16,3 6-2 0,-3-6 0 0,0 10 0 15,0-1-140-15,0-2-28 0</inkml:trace>
  <inkml:trace contextRef="#ctx0" brushRef="#br0" timeOffset="3844">1809 7 1036 0,'0'0'46'0,"0"0"10"0,0 0-45 0,0 0-11 0,-7-3 0 0,3-1 0 16,4 4 84-16,0 0 14 0,0 0 3 0,0 0 1 15,-11 0-42-15,11 0-9 0,0 0-2 0,0 0 0 0,0 0-2 0,0 0-1 16,0 0 0-16,0 0 0 0,0 0-5 15,0 0-1-15,0 0 0 0,4 10 0 0,3-1-8 0,0 1-1 16,-3 3-1-16,3-1 0 0,0 4-11 0,-3 0-3 16,3 3 0-16,0 3 0 0,0 4-8 0,-4-1-8 15,5 3 12-15,-5 4-12 0,1 0 8 0,3 0-8 16,-7 2 0-16,3-2 0 0,-3 0 0 0,4-4 0 16,0 1 8-16,-4-1-8 0,-4 1 0 0,4-4 0 15,0 1 0-15,-4-4 0 16,4-3-32-16,0 3-1 0,4-6 0 0,0 0 0 15,-4-4-88-15,0 1-18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4:51.7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262 219 460 0,'0'0'41'0,"0"0"-33"16,0 0-8-16,-8 7 0 0,1-4 256 0,7-3 50 0,0 0 10 0,0 0 1 31,-7 6-285-31,7-6-56 0,0 0-12 0,0 0-3 16,0 0 8-16,0 0 2 0,0 0 0 0,0 0 0 0,0 0 51 0,0 0 10 0,4-9 3 0,-4 9 0 16,0 0 63-16,0 0 13 0,0 0 2 0,0 0 1 15,0 0-14-15,0 0-2 0,0 0-1 0,0 0 0 16,0 0-41-16,-7 9-8 0,-1-3-1 0,5 4-1 15,-8 6-21-15,4 0-4 0,0-1-1 0,-4 4 0 16,-3 0-9-16,3 7-3 0,1-1 0 0,-1 4 0 16,-3 2 15-16,3 1 2 0,0 0 1 0,1 0 0 15,-1-1-4-15,0 4-1 0,0-3 0 0,1-1 0 16,-1 1-12-16,4 0-9 0,-4 3 12 0,4-4-12 16,0 1 0-16,0 0 0 0,3-4 0 0,4 1 0 15,0-1 0-15,7-2 0 0,1-1 0 0,2-3 0 16,1 1-9-16,3-8 1 0,4-2 0 0,0 0 0 15,3-1-20-15,4-5-3 0,0-4-1 16,4-3 0-16,-1-3-182 0,4-4-37 0,36-12-7 0,-18 0-2 0</inkml:trace>
  <inkml:trace contextRef="#ctx0" brushRef="#br0" timeOffset="541">640 603 1324 0,'0'0'118'0,"-8"6"-94"0,1 0-24 0,0 4 0 16,0-4 180-16,0 1 31 0,0 2 6 0,0-3 2 16,-4 4-168-16,4-1-34 0,3-2-6 0,1-1-2 15,-4 0-1-15,3 4-8 0,0 0 12 0,1-1-4 16,-4 4 1-16,3-4 0 0,1 4 0 0,-1 0 0 16,0-1 35-16,1 4 6 0,-1 0 2 0,4 3 0 15,4-3 4-15,-1 3 0 0,1-3 1 0,0 0 0 0,-1-4-33 16,4 4-6-16,0-3-2 0,4-1 0 15,0-2-16-15,0-1 8 0,3 1-8 0,0-1 0 0,0-5 18 16,4-1-3-16,0-6-1 0,0-4 0 0,3-2-14 0,-3-4-16 16,3-3 3-16,1-3 1 0,-8 0 20 0,4-3 4 15,0-3 0-15,-4-1 1 0,0 1-13 0,-3 0 0 16,0-4 0-16,-1 4 0 0,1-1-19 0,-7 1 3 16,-4 0 1-16,3-1 0 0,-6 4 7 0,-1 0 8 15,-3 0-13-15,0 3 5 0,-4 3-1 0,-7 3 0 16,4 0 0-16,0 1 0 0,-8 2 9 0,5 4 0 15,-5 0-9-15,1 6 9 0,-1 6-13 0,1 3 1 16,0-2 1-16,-1 9 0 16,4 0-13-16,0 3-4 0,1 0 0 0,2 3 0 15,5 0-45-15,-1-3-10 0,4 3-1 0,0-3-1 16,3 0-112-16,4 0-23 0,4 13-4 0,3-7 0 0</inkml:trace>
  <inkml:trace contextRef="#ctx0" brushRef="#br0" timeOffset="783">1174 768 2131 0,'-14'19'189'0,"7"-7"-151"0,-4 1-30 0,1 6-8 15,-5 0 115-15,5 0 21 0,-5 6 5 0,5 1 1 0,-1-1-97 0,0-3-19 16,-3 4-4-16,7-4-1 0,0 0-21 15,0-3 0-15,0-3 0 0,-1 0 0 16,5 0-36-16,-1-4-3 0,-3 1 0 0,4-4 0 16,-1 1 7-16,4-1 2 0,-4 1 0 0,4-10 0 15,0 0-66-15,0 0-14 0,0 0-2 0,0 0-549 16,0 0-110-16</inkml:trace>
  <inkml:trace contextRef="#ctx0" brushRef="#br0" timeOffset="1214">1406 498 1821 0,'0'0'80'0,"0"0"18"0,-3 6-78 0,-4 1-20 0,3-1 0 0,-3 4 0 16,3-4 68-16,-3 4 11 0,0-1 1 0,0 1 1 15,3-1-33-15,-3 4-8 0,4-1 0 0,-4 1-1 16,3 0-19-16,0-1-3 0,1 1-1 0,-1 3 0 15,4 0 13-15,0 0 3 0,0 0 0 0,0-1 0 16,7 1-7-16,-3 0-1 0,7 0 0 0,-4-3 0 16,3-1-24-16,1 4 0 0,7-3 8 0,0-1-8 15,0-2 0-15,3-1 0 0,4-5 9 0,0-1-9 16,0-6 11-16,0-1-3 0,0-5 0 0,0-4 0 16,-4-3-8-16,1 1 0 0,-1-4 0 0,-3-4 0 15,0 1-9-15,-4 0 9 0,-3-3 0 0,-1-4 0 16,1 4 0-16,-4-4-8 0,0 1 8 0,-3-1 0 15,-4-2 0-15,0 2-12 0,0 4 12 0,-4-1-10 0,1 1 10 16,-8 3 0-16,0 3 8 0,-3 0-8 0,-7 0 0 16,3 6 0-16,-4 0 0 0,1 4 0 0,-4 2 11 15,4 7-3-15,-4 4 0 0,3-1 0 0,5 6-8 0,-5 1 0 16,-3 2-10-16,7 8 10 0,1-1-23 0,2 0 2 16,-3 0 0-16,4 0 0 15,3 3-41-15,4-6-8 0,-3 3-2 0,6-4 0 16,0-2-26-16,8 0-6 0,3 0 0 0,0-1-772 0</inkml:trace>
  <inkml:trace contextRef="#ctx0" brushRef="#br0" timeOffset="1508">1913 0 1036 0,'0'0'92'0,"-4"10"-73"0,4 3-19 0,0 3 0 15,0-4 320-15,7 7 60 0,0-3 12 0,4 3 2 16,-4 0-316-16,7-3-63 0,4 3-15 0,0 0 0 16,-4 0 0-16,4 3 0 0,-4 0 8 0,4 1-8 15,0-1 24-15,-4 3 0 0,-3 0 0 0,0 1 0 16,-1-1 24-16,-6 1 4 0,0 5 2 0,-4-2 0 15,-4 2-30-15,0 1-7 0,-3 0-1 0,-3 0 0 0,-5-4-16 0,1 4 0 16,-4-4 0-16,0 4 0 16,-7-3-110-16,1-1-26 0,-5 4-4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4:22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2418 916 1036 0,'0'0'46'16,"0"0"10"-16,0 0-45 0,0 0-11 0,0 0 0 0,0 0 0 0,0 0 104 0,0 0 18 15,-4-3 4-15,4 3 1 0,-3-4-31 0,3 4-5 16,-7-3-2-16,7 3 0 0,-11 0-20 0,11 0-4 15,0 0-1-15,-7 3 0 0,7-3-20 0,-7 7-4 16,-8-1 0-16,5 0-1 0,-1 4-11 0,0-1-3 16,-3 1 0-16,3 3 0 0,-3 3-6 0,3-1-2 15,-3 1 0-15,4 3 0 0,-5 0 7 0,1 3 2 16,0 1 0-16,-1 5 0 0,1 1-2 0,0 2-1 16,0 1 0-16,3 3 0 0,-3-3-5 0,-1-1-1 15,5 1 0-15,-1 0 0 0,0 3-1 0,1-4 0 0,-1-2 0 16,4 3 0-16,0 2-5 0,0-2-2 0,-1 0 0 0,5-1 0 15,-1 1-9-15,4-3 0 0,0-1 9 0,0-2-9 16,4-1 0-16,-1-3 0 0,5-6 0 0,-1 3 0 16,0-6 0-16,4 3 0 0,-1-7 0 0,4 1 0 15,-3-1 0-15,3-6 0 0,4 0 0 0,-3-3 0 16,2 0 0-16,1 0 0 0,4-3 0 0,-5-3 0 16,5-4 0-16,-4 4 0 0,-1-7-11 0,1-2 11 15,4-1-18-15,-8-3 2 0,4 3 1 0,-4-6 0 16,-3 3 15-16,3 0 0 0,-3 0 0 0,-1 0 0 15,5 0 0-15,-5-4 0 0,-2 4 0 0,-1 0 0 16,0 0 0-16,-4 3 0 0,4 1 0 0,-3 2 0 16,0 0 0-16,-1 4 0 0,-3 2 0 0,4 1 0 0,-4 6 0 15,0 0 0-15,0 0 0 0,0 0 0 0,0 0 8 0,0 0-8 16,-7 0 0-16,7 0 0 0,-4 3 0 0,-3 7 0 16,3-1 0-16,-3 1-12 0,4 2 2 0,-1 1 1 15,-3 3 0-15,3 0 0 0,1 3 9 0,3 0 0 16,3-3 8-16,-3 0-8 0,0 3 0 0,0-4 0 15,4 4 0-15,0-3 0 0,3 0 0 0,-4-3 0 16,8-1 0-16,-4-2 0 0,4-1 0 0,-1 1 0 16,1-4 0-16,0-2 0 0,3-4 0 0,-3 0 0 15,3 0 0-15,-3-7-8 0,3 1 8 0,0-4 0 16,-3-2 0-16,3-4 0 0,1 0 0 0,-1-3 0 16,-4-3 0-16,1-4 0 0,0 4 0 0,-4 0-8 15,0 0 8-15,0 0-8 0,-3-1 8 0,-1 8-12 16,-3-1 12-16,0 0-12 0,-3 0 12 0,-1 3 0 0,-3 4 0 0,0-1 0 15,0 1 0-15,-4-1 0 0,-3 4 0 0,3 0 0 16,-3-1 8-16,3 4-8 0,-3 0 8 0,0 3-8 16,-1-3 8-16,5 3-8 0,-5 0 8 0,1 0-8 15,4 3 10-15,-1 0-2 0,0-3-8 16,4 3 12-16,-4 0-12 0,4 1 0 0,4-8 0 0,3 4 0 16,0 0 0-16,0 0 0 0,0 0 0 0,0 0 0 15,0 0-13-15,0 0 4 0,7 0 1 0,3-3 0 16,1-3 8-16,3 3 0 0,-3 0-9 0,0-1 9 15,7-2 0-15,-4 3 0 0,0 0 0 0,0 0 0 16,1-4 0-16,3 4 0 0,-4-3 0 0,0 3 0 16,4-1 0-16,0 1 0 0,-4 0 0 0,0 0 0 15,0 0 0-15,1 0 0 0,-1 3 0 0,0 0 0 0,-3 0 0 0,0 0 0 16,-1 0 0-16,1 0 0 0,-4 6 8 0,-3-3-8 16,3 3 12-16,-4 1-4 0,-3-7-8 0,4 9 10 15,0 4-10-15,-4 0 10 0,0-1-10 0,0 1 0 16,-4 3 0-16,0 0 8 0,1 3 21 0,-1 0 4 15,-3 3 1-15,4 0 0 0,-1 0-34 0,-3 4 0 16,3-4 0-16,4 3 0 0,-3-3 0 0,-1-3 0 16,4 0 0-16,-3-3 0 0,3 0-12 0,3-3 0 15,4-1 0-15,-7-2 0 0,0-10 20 0,8 6 4 16,-1-3 0-16,-7-3 1 16,0 0-35-16,10-3-7 0,-3-3-2 0,4-4 0 0,3-2 19 0,-6-1 12 15,-1-3-13-15,0-3 5 0,4 3 8 0,-1-3-10 0,4-3 10 0,-3 0-10 16,0 0 10-16,-4 3-10 0,4 0 10 0,-4 3-10 15,7 0 10-15,-3 3-8 0,0-2 8 16,-1 5-8-16,-3-3 8 0,0 4 0 0,1 3 0 0,-1-1 0 16,0 1 0-16,-4-1 0 0,-3 7 0 0,0 0 0 15,0 0 0-15,0 0 0 0,0 0 0 0,8 4 0 16,-1-1 0-16,-7-3 11 0,7 13-11 0,-4-7 12 16,5 3-4-16,-5 4 0 0,-3 0 0 0,4-1 0 15,-1 4-8-15,-3-3 10 0,0 3-10 0,4 0 10 16,-4-1-10-16,3 1 0 0,1 3 9 0,-1-3-9 15,1 6 0-15,3-6 0 0,-3-3 0 0,3-4 0 16,0 4 0-16,0-3 0 0,4-4 0 0,-4-3 0 16,4 3 0-16,-1-6-8 0,5 0 8 0,-5-6 0 15,5 3 0-15,2-7 0 0,-2 1 0 0,-1-1-8 16,7-2 8-16,-3-1-12 0,-4 0 12 0,1-2-12 0,6-4 2 16,-3-1 0-16,-4-2 0 0,0 3 0 0,-3 0-3 15,0 0-1-15,3-3 0 0,-3 3 0 0,0 3 14 0,-1 0-12 16,-3 0 12-16,-3 4-12 0,-1-1 12 0,1 4 0 15,0 2 0-15,-1 1 0 0,-3 6 0 0,0 0 0 16,0 0 0-16,4-6 0 0,-4 6 8 0,0 0-8 16,10 0 0-16,-10 0 0 0,8 0 9 0,-1 0-9 15,-7 0 0-15,10 3 9 0,-2 3-9 0,-1-3 8 16,3 0-8-16,-2 4 8 0,2-1-8 0,1 0 0 16,0 1 0-16,-1-1 8 0,1 0-8 0,0 1 0 15,3-1 0-15,-3 1 8 0,-1-1-8 0,-3 3 0 16,1-2 0-16,-1-1 0 0,0 0 10 0,0 1-10 0,-3 2 12 15,-1 1-12-15,1-1 22 0,-4 1-2 0,0-4-1 16,0 4 0-16,-4 2 5 0,1 1 0 0,-1 0 1 0,-3 2 0 16,3 1-13-16,-3 3-2 0,0-3-1 0,0 0 0 15,0 0-9-15,-4-3 0 0,0-1 9 0,1-2-9 16,-1 2 8-16,0-2-8 0,4-1 8 0,-4-2-8 16,-3-4 0-16,4 0 9 0,-1 0-9 0,0-3 0 15,4 0 0-15,0 0 0 0,-4 0 0 0,4-3-9 31,3 0-38-31,1-3-7 0,-1-4-2 0,1 1 0 0,3-1-3 0,3-6-1 16,1 4 0-16,-4-1 0 0,7 0-8 0,0-3-1 16,0 1-1-16,4-1 0 0,-4 0 25 0,4 0 5 0,3 0 0 0,-3 0 1 15,-1 0 12-15,5 4 3 0,-5-4 0 0,5 0 0 16,-1 3 11-16,0 1 2 0,-3 2 1 0,3 1 0 0,0-1 10 16,-3 4 0-16,0-1 0 0,0 1 0 0,3 3 0 0,0 0 0 15,-3 0 0-15,-1-1 0 0,1 4 23 0,0-3 0 16,0 3 0-16,3 0 0 0,-7 3 18 0,4 1 4 15,-4-1 1-15,3 3 0 0,-2 0 10 0,-5 4 3 16,8 0 0-16,-8-1 0 0,1 4-3 0,0-1-1 16,3 4 0-16,-4 0 0 0,-3 0-23 0,4 3-5 15,-4-3-1-15,3 6 0 0,-3-6-11 0,0 3-3 16,-3 0 0-16,-1-3 0 0,4 0-4 0,-3-1 0 16,-1-2-8-16,4 0 12 0,-3-1 8 0,-5-2 0 15,5-1 1-15,-1-2 0 0,1-1-33 0,3-6-8 16,0 0 0-16,0 0-1 15,0 0-18-15,0 0-3 0,-4-9-1 0,1-4 0 16,-5 3-38-16,8-5-8 0,-3-4-2 0,3-4 0 16,0 1-113-16,-4-6-24 0,4 2-4 0</inkml:trace>
  <inkml:trace contextRef="#ctx0" brushRef="#br0" timeOffset="135">3866 1226 1494 0,'0'0'66'0,"0"0"14"0,0 0-64 0,0 0-16 0,0 0 0 0,0 0 0 16,0 0 96-16,0 0 16 0,0 0 3 0,0 0 1 15,0 0-60-15,0 0-11 0,0 0-2 0,0 0-1 16,0 0-42-16,0 0 0 0,0 0 0 0,0 0 0 16,0 0-56-16,0 0-8 0,0 0 0 0,7 10-782 15</inkml:trace>
  <inkml:trace contextRef="#ctx0" brushRef="#br0" timeOffset="1244">4287 1410 2012 0,'0'0'44'0,"0"0"10"0,0 0 2 0,0 0 0 0,0 0-45 0,0 0-11 15,0 0 0-15,0 0 0 0,0 0 36 0,0 0 4 16,0 0 2-16,0 0 0 0,-8 0-18 0,1 0-4 16,0 0-1-16,-4 0 0 0,4-3-11 0,0 3-8 15,-3 0 12-15,-1 3-12 0,4-3 25 0,-4 0-1 16,0 3-1-16,1 1 0 0,-1-1 24 0,0 3 5 0,-3 0 0 15,0 4 1-15,3-1-1 0,0 1 0 0,1 3 0 16,-1-1 0-16,0 1-34 0,0 6-7 0,4-3-2 0,4 3 0 16,-4 0-9-16,3 0 0 0,4 0 0 0,0 0 0 15,0-3 0-15,4 0 0 0,-4 3 0 0,7-3 0 16,0-4 0-16,4 1 0 0,-4 3 0 0,3-7 0 16,5 1 0-16,-5-4-11 0,5-3 3 0,-1 0 0 15,0-3 8-15,4-3 0 0,-4 0 0 0,-3-6 0 16,7-4 0-16,0-6 0 0,-1-6 0 0,1-1 0 15,0-2 0-15,4-4-10 0,-5-3 10 0,5-3-10 16,-4 0 10-16,3-3 0 0,4-4 8 0,-4-2-8 16,1-1-14-16,-4-2-7 0,-1-1-2 0,1 0 0 15,0 0 4-15,-4 4 1 0,-3-1 0 0,0 7 0 16,-4-3 10-16,-4 6 8 0,1 3-12 0,-4 0 12 16,0 6 0-16,0 4 0 0,-4 3 0 0,-3 3 0 15,0 0 0-15,0 6 0 0,0 4 0 0,-4 6 9 0,4-1 7 0,-4 1 2 16,1 3 0-16,-5 3 0 0,-2 4 4 0,2 2 1 15,1 4 0-15,0 3 0 0,-4 0-23 0,0 3 9 16,4 0-9-16,0 6 0 0,-1 0 19 0,1 1-3 16,3 2-1-16,-3 4 0 0,7 3-6 0,-4 0-1 15,1 3 0-15,2 6 0 0,5 0 0 0,-1-2 0 16,4 2 0-16,0-6 0 0,0 0-8 0,4-3 0 16,3 0 0-16,0-3 0 0,0-4 28 0,4 1 3 15,3-1 1-15,-3-2 0 0,0-4-32 0,3 0-8 16,4-3-1-16,0 3 0 0,-4-3 9 0,4 0 8 15,-1-3-8-15,5-3 11 0,-4-4-1 0,3 1 0 16,0 2 0-16,1-2 0 0,-4-4-10 0,0-3-9 0,-4 1 9 16,4-4-13-16,-4 0 13 0,4-4 0 0,-8 1 0 0,1 0-9 15,3-6 9-15,1-4 0 0,-1 0 0 0,-3-3 0 16,-4 0 0-16,3-3 0 0,1 0 0 0,-4 0 0 31,0-3-21-31,4 3-9 0,-4-3-2 0,-3 0 0 0,-1 3 16 0,5 0 4 0,-8 0 0 0,3 3 0 16,-3 3 3-16,0 1 1 0,0 5 0 0,0-2 0 15,0 9 8-15,-3-3 0 0,-5-1 0 0,8 4 0 16,-3 0 0-16,-4 4 0 0,0-1 0 0,-1 3 0 16,1 0 0-16,0 4 0 0,0-1 0 0,0 1 0 15,0 6 0-15,3-4 11 0,1 4-3 0,-5 0 0 16,5 3-8-16,3 0 0 0,-4 0 0 0,4 0 0 16,0 0 0-16,4 3 0 0,-1-6 0 0,5 0 0 0,-5 3 0 15,4-3 0-15,-3 0 0 0,7-3 0 0,-4-1 0 16,3-2 8-16,-2-4-8 0,2 0 8 0,1-2-8 15,0-1 0-15,3-6 0 0,-3-1 0 0,3-2 8 16,-3-7 0-16,3 1 0 0,0-1 0 0,0-6-8 0,1 3 0 16,2-3 0-16,1 0 0 0,-3 0 0 0,-1 3 0 15,4 0 0-15,-4 1 0 0,4 2 0 0,-8 3 0 16,5 1 0-16,-5 3 0 0,5-4 0 0,-5 7 0 16,1 0 0-16,0 3 0 0,-1 0 0 0,-2 0 0 15,-1 3 0-15,0 0 0 0,0 3 0 0,-3 1 0 16,3 2 0-16,-4 1 0 0,1 2 0 0,-1 4 0 15,-3-3 0-15,0 3 0 0,4-4 0 0,-4 4 0 16,4-3 0-16,-4 0 0 0,0-7 0 0,0 3 0 0,0-9 0 16,3 7 0-16,-3-7 0 0,0 0 0 0,0 0 0 0,0 0 0 15,0 0 0-15,0 0 0 0,7-3 0 0,0-1 0 16,0-5 0-16,1-1 0 0,-1-2 0 0,3-4 0 16,-2 0 0-16,2-3 0 0,5 0 0 0,-5-3 0 15,4 0 0-15,1-1 0 0,-1-2 0 0,4 3 0 16,0-3-14-16,3 2-5 0,-3 4-1 0,0-3 0 31,3 0-44-31,-3 3-10 0,3 3-2 0,4 0 0 16,0 4-169-16,0 2-35 0</inkml:trace>
  <inkml:trace contextRef="#ctx0" brushRef="#br0" timeOffset="3407">6337 729 1897 0,'0'0'84'0,"-4"-3"17"15,1 6-81-15,3-3-20 0,0 0 0 0,0 0 0 16,0 0 45-16,0 0 5 0,-4 3 1 0,4-3 0 0,0 0-2 0,-7 3 0 16,4 3 0-16,-1 1 0 0,-3-1 1 0,3 4 0 15,-3 2 0-15,0 1 0 0,0 3-18 0,0 3-3 16,3 0-1-16,1 6 0 0,-8 1-2 0,7 5-1 16,-3 7 0-16,0 0 0 0,0 4-1 0,0 2-1 15,0 3 0-15,0 1 0 0,3-4-14 0,-3 1-9 16,3-7 12-16,-3 0-12 0,4 0 12 0,-4-6-4 15,3-4 0-15,0-3-8 0,1 1 0 0,3-7 0 16,-7-3 0-16,3 0 0 0,4-4 0 0,0-2 0 16,0-10 0-16,0 0 0 15,0 0-48-15,0 0-9 0,0 0-3 0,0 0 0 16,-7-10-104-16,3-6-20 0,-3 4-5 0,4-4-747 0</inkml:trace>
  <inkml:trace contextRef="#ctx0" brushRef="#br0" timeOffset="3685">5788 1299 864 0,'-7'3'76'0,"-4"4"-60"0,-3-4-16 0,0 0 0 15,-4 0 216-15,7 4 40 0,-3-7 8 0,3 3 1 16,4 0-157-16,7-3-31 0,-7 3-6 0,7-3-2 16,0 0-6-16,0 0-2 0,0 0 0 0,0 0 0 15,0 0-11-15,0 0-2 0,0 0-1 0,0 0 0 16,10 0-19-16,1 0-3 0,3-3-1 0,4 3 0 15,4-3-3-15,-1 0-1 0,4 0 0 0,0-1 0 16,0 1-3-16,7 0-1 0,-3 0 0 0,3-4 0 0,3 4-6 16,5-3-2-16,-1 3 0 0,0 0 0 0,-3-1-8 0,-1-2 12 15,1 3-12-15,-4 0 12 0,0 3-21 0,-3 0-4 16,-1-3-1-16,-6 3 0 16,3-4-35-16,-8 4-7 0,1-3-2 0,-7 0 0 15,3 3-102-15,-3 0-21 0,0 3-4 0</inkml:trace>
  <inkml:trace contextRef="#ctx0" brushRef="#br0" timeOffset="4580">6440 1290 1612 0,'0'0'72'0,"0"0"14"0,-3 0-69 0,3 0-17 0,0 0 0 0,0 0 0 16,0 0 107-16,0 0 17 0,0 0 4 0,0 0 1 16,3-7-103-16,-3 7-26 0,0 0 0 0,0-6 0 15,0 6 8-15,0 0-8 0,0 0 0 0,0 0 8 16,4-6 7-16,-4 6 1 0,0 0 0 0,0 0 0 16,0 0 15-16,0 0 3 0,0 0 1 0,-7 0 0 15,3 0-10-15,-3 0-1 0,4 6-1 0,-5-3 0 16,1 4-3-16,0-1 0 0,4 3 0 0,-4-2 0 15,-1 2-7-15,5 1-1 0,-4-1-1 0,0 1 0 16,-4 3 1-16,4-1 1 0,-4 1 0 0,4 0 0 16,-4-1 1-16,4 4 0 0,0 0 0 0,-4 0 0 0,4 0-4 15,-4 0-1-15,4 3 0 0,4-4 0 0,-1 1-9 16,1 0 0-16,-1 0 9 0,0 0-9 0,4-4 0 0,4 1 0 16,0-3 0-16,-1-1 8 0,1 1-8 0,3-4 0 15,-7-6 0-15,11 6 0 0,-4-6 0 0,3 0 9 16,5-3-9-16,-5-3 10 0,1-1-10 0,0-5 0 15,-1-1-12-15,5-3 12 0,-8 0-16 0,4-3 4 16,-1 0 0-16,1-3 1 0,0 3-11 0,-1 0-2 16,-3 0-1-16,1 3 0 0,-1-3 1 0,0 3 0 15,4 1 0-15,-8 2 0 0,4 0 24 0,-3 4-8 16,-4-4 8-16,3 7 0 0,-3 6 0 0,0 0 0 16,0-7 12-16,0 7-4 0,0 0 9 0,0 0 3 15,0 0 0-15,0 0 0 0,0 7-11 0,4 2-1 0,-4 1-8 16,0-1 12-16,0 4 0 0,0 3-1 0,3-4 0 15,5 4 0-15,-5 0-11 0,4 0 0 0,4 3 0 0,-4-3 0 16,0 3 0-16,4-3 0 0,0 0 0 0,-1-4 0 16,1 1 0-16,0-4 0 0,3-2 0 0,0-1 0 15,1-3 0-15,-1-3-9 0,0-3 9 0,0-3 0 16,4-4-17-16,-4-2 3 0,4-4 1 0,-3-3 0 31,-1-3-20-31,0-4-4 0,4-2-1 0,0-4 0 0,0-3-34 16,-4-6-6-16,4 3-2 0,-4-7 0 0,0-2-144 0,-3-1-28 15,0 1-7-15,-1-1-1 0,-6 1 100 0,-1 2 19 16,1 1 4-16,-4 0 1 0,-4-4 77 0,4 4 16 16,0-1 3-16,-3 4 1 0,-1 6 182 0,1 4 36 0,-1 2 7 0,4 7 2 0,0 3-57 15,-3 6-11-15,3 4-3 0,-4-1 0 16,0 7-20-16,4 3-4 0,0 0-1 0,0 0 0 0,-7 6-19 16,0 4-4-16,4 2-1 0,-5 7 0 0,5 0-26 0,-4 4-6 15,3 2 0-15,1 7-1 0,-1-1 5 0,1 1 0 16,-5 0 1-16,5 3 0 0,-1 0-2 0,4-1-1 15,-7 4 0-15,7 0 0 0,0 4 2 0,0-4 0 16,4 3 0-16,-1 0 0 0,1 0-40 0,3 1 0 16,-3-8-14-16,3 4 4 0,-4-6 10 0,1 0 0 15,-1-4 0-15,1-2 0 0,3-4 0 0,0-3 0 16,-3-3 0-16,3 0 0 0,-4-4-9 0,-3-2-7 16,4-4 0-16,-4-6-1 15,0 0-40-15,0 0-8 0,0 0-2 0,0 0 0 16,0 0-96-16,7-6-19 0,0-4-4 0,0-2-410 0,1-4-81 0</inkml:trace>
  <inkml:trace contextRef="#ctx0" brushRef="#br0" timeOffset="4916">7253 1062 748 0,'0'0'67'0,"-3"6"-54"0,-1 3-13 0,-3-2 0 15,-3 2 243-15,-1 4 45 0,0-4 10 0,-3 1 2 16,0 3-183-16,-4-1-36 0,0 1-7 0,4 0-2 15,-8-1-30-15,4 1-6 0,-3 3-2 0,3-3 0 16,0-1-13-16,-3 1-2 0,3 0-1 0,0-1 0 16,1 4 10-16,2-3 1 0,1 3 1 0,0-7 0 15,3 4 6-15,4-4 0 0,-4 4 1 0,4-3 0 16,3-1-22-16,1-3-5 0,-1 4-1 0,4-4 0 0,0-6-9 0,4 10 10 16,-1-4-10-16,1 0 10 0,-4-6-10 0,11 7 0 15,-1-4 0-15,-2 0 8 0,2-3-8 0,5 0 0 16,-1 3 0-16,0-3 0 0,4-3 0 0,0 3 0 15,3 0 0-15,1 3 0 0,-5-3 0 0,5 3 0 16,-1 1 0-16,4-1 0 0,-3 0 0 0,-1 0 0 16,4 0 0-16,0 0 0 0,3 1 0 0,-3-1-9 15,-7 0 9-15,0 0 0 16,0 0-49-16,0-3-3 0,-8 4-1 0,5-4 0 16,-8-4-122-16,3 4-24 0</inkml:trace>
  <inkml:trace contextRef="#ctx0" brushRef="#br0" timeOffset="5167">7517 1220 2574 0,'0'0'56'0,"0"6"12"0,-3 1 3 0,-1-1 1 0,4-6-57 0,-3 6-15 0,3 4 0 0,-4-4 0 15,4 1 0-15,0 2 0 0,0 1 0 0,0-1 0 16,0 1 0-16,0 2 9 0,0 1-9 0,0 3 8 15,0 0-8-15,-3 0 10 0,3-1-10 0,-4 1 10 16,4 3-10-16,0-3 0 0,0 3 0 0,0-3 0 16,0-3 0-16,0 3 0 0,0-4 0 0,0 1 0 15,0 0-20-15,0-4 1 0,0-3 0 0,0-6 0 16,0 0-136-16,0 0-27 0,0 0-6 0,0 0-748 16</inkml:trace>
  <inkml:trace contextRef="#ctx0" brushRef="#br0" timeOffset="5314">7525 947 403 0,'0'0'36'0,"0"0"-36"16,0 0 0-16,0 0 0 0,0 0 388 0,0 10 72 16,0-1 13-16,0-2 3 15,0 2-468-15,0-9-95 0,3 7-18 0,-3 2-727 0</inkml:trace>
  <inkml:trace contextRef="#ctx0" brushRef="#br0" timeOffset="6290">7788 1404 2487 0,'-14'13'110'0,"11"-7"23"0,-5 3-106 0,1-2-27 0,0 2 0 0,0 1 0 16,0-4 23-16,3 4-1 0,4-10 0 0,0 0 0 15,-3 6-22-15,-4-3 0 0,7-3 0 0,-4 7 0 16,1-1 0-16,3 3-13 0,-4-2 3 0,0-1 1 16,4-6 9-16,-3 6-8 0,3 1 8 0,0-7-8 15,0 0 8-15,0 0 12 0,0 0-2 0,0 0-1 16,0 0-9-16,0 0 0 0,7-7 9 0,4 1-9 16,-1-3 0-16,-3-4-8 0,4-3 0 0,-4 0 0 15,0-3-16-15,1 0-4 0,-1-3 0 0,0 0 0 16,7 0 6-16,-3-4 1 0,-1 1 0 0,1 3 0 0,3-1 11 0,-3 4 10 15,0 4-13-15,0 2 5 0,-1 0 8 0,-3 4 0 16,4-1 8-16,0 4-8 0,-4 3 13 0,-7 3-1 16,0 0-1-16,11 3 0 0,-11-3 13 0,7 6 4 15,3 1 0-15,-2 5 0 0,-1 1-12 0,0 0-1 16,0 2-1-16,0 1 0 0,-3 0 3 0,3 3 1 16,-4 0 0-16,1 0 0 0,3-3-1 0,-3 0 0 15,-1 0 0-15,4 0 0 0,0-4-8 0,1 4-1 16,-1-3-8-16,0-1 12 0,0-2-4 0,0 3 0 15,0-7-8-15,4 4 12 16,-4-4-36-16,4-3-8 0,-4 3-2 0,4-2 0 16,-1-4-31-16,1 0-7 0,3-4 0 0,1 1-1 15,-1-3-35-15,4 0-8 0,-1-7 0 0,5 0-1 16,-1 4-11-16,1-4-3 0,-5-3 0 0,5 0 0 16,-1 4-106-16,1-4-22 0,-1-3-4 0,0 3-1 15,1 0 178-15,-1-3 35 0,1 0 7 0,-8 3 2 0,7-3 59 0,-6 3 12 0,-1 0 3 0,-3 4 0 16,-1-4 127-16,1 0 25 0,-4 3 6 0,-3 4 1 15,-1-4-55-15,1 7-12 0,-4-1-1 0,-4 1-1 16,4 0-19-16,-7 6-4 0,0-3-1 0,0-1 0 16,-7 4-7-16,3 0-2 0,-3 0 0 0,-1 4 0 15,1-1-33-15,-4 3-6 0,0 0-2 0,1 4 0 16,2-4-1-16,-3 4-1 0,1 3 0 0,2 2 0 0,-2-2-7 16,-1 3-2-16,3 0 0 0,5 3 0 0,-5 0-25 0,8 0-4 15,-3-3-8-15,3 3 11 0,3 0-11 0,4-3 0 16,0-1 0-16,4-2 0 0,-1 0 0 0,1-4 0 15,3 1 0-15,0-1 8 0,0-2-8 0,4-4-14 16,-1 0 3-16,1-3 1 0,7-3 10 0,-7 0 0 16,-1-4 0-16,1 1 0 15,3 0-22-15,4-4-9 0,-4-3-1 0,-3-2-1 16,3 2 3-16,-3-3 1 0,0 0 0 0,3 0 0 0,-7 4 12 0,4-4 2 16,-4 3 1-16,0 4 0 0,0-4 14 0,0 3 0 15,1 4 0-15,-8 6 0 0,0 0 0 0,0 0 0 16,7 0 0-16,3 6 10 0,-3 1 1 0,4 5 0 15,-4 1 0-15,0 6 0 0,1 3 5 0,-1 1 2 16,0-1 0-16,4 6 0 0,-4 1-4 0,0-1-1 0,-4 4 0 0,5 3 0 16,-5 0 9-16,4 3 2 0,-3 0 0 0,3 3 0 15,-4-3 12-15,1 0 4 0,0 0 0 0,-1-3 0 16,-3 0-3-16,0-3 0 0,0-4 0 0,0 4 0 16,-3-4-2-16,-1 1-1 0,-3-1 0 0,3 1 0 15,1-4-6-15,-4 1-2 0,0-4 0 0,-4 3 0 16,0 1-6-16,0-4 0 0,-3-3-1 0,0-3 0 15,0-4-4-15,-1 1-1 0,-6-4 0 0,0-2 0 16,-1-1-24-16,-3-6-5 0,0 0-1 0,0-6 0 16,0 3-20-1,4-7-5-15,-4 1-1 0,4-4 0 0,-1 0-54 0,4-6-10 16,4-3-2-16,0-3-1 0,3-1-108 0,4-2-22 0,3-4-4 0,8 0-1 16</inkml:trace>
  <inkml:trace contextRef="#ctx0" brushRef="#br0" timeOffset="6801">9286 1223 1843 0,'-11'10'164'0,"11"-10"-132"15,-7 3-32-15,0-3 0 0,0-3 152 0,-4 3 23 0,4 0 5 0,-4-3 0 16,1 3-139-16,-1-7-28 0,-3 4-5 0,3 0-8 16,0 0 9-16,-3 3-9 0,0 3 8 0,-4 0-8 15,7 0 15-15,-3 4-3 0,0-1 0 0,0 3 0 16,3-2 29-16,0 2 6 0,-3 4 1 0,3 3 0 16,1-4-29-16,-1 4-6 0,7 3-1 0,1-3 0 15,-4 3-12-15,3-3 8 0,4 3-8 0,0 0 0 16,4-3 0-16,-1 0 0 0,1 0 0 0,-1-4 0 15,4-2 0-15,1-1 0 0,2 1 0 0,1-4 0 16,0-3 0-16,-1 1 0 0,1-4 0 0,-4 0 0 16,4-4-10-16,0 1 2 0,-1-6 0 0,1-1 0 15,0-2-4-15,-1-4 0 0,-3 0 0 0,4 0 0 16,0-6-32 0,-4 6-6-16,4-6-2 0,-4 3 0 0,0 0 32 0,0 0 7 0,-3 3 1 0,6 0 0 15,-3 3 12-15,-3 4 0 0,0-1 0 0,-4 10 0 16,0 0 0-16,0 0 10 0,0 0-2 0,0 0 0 0,10 10 10 0,-3-1 2 15,1 1 0-15,-5 2 0 0,4 4 12 0,0-3 2 16,4 3 1-16,-4 0 0 0,0 0-35 0,4-1 0 16,0 1 0-16,-1-3 0 0,1 3 0 0,0-4 0 15,0 1 0-15,-1-3 0 16,5-1-19-16,-1-2-7 0,-4-1-2 0,5-3 0 16,-1-3-194-16,0-3-39 0,11-10-8 0,0 4-2 0</inkml:trace>
  <inkml:trace contextRef="#ctx0" brushRef="#br0" timeOffset="7310">9785 1302 1785 0,'-7'13'79'0,"4"-6"17"0,-1-1-77 0,1 0-19 0,-5 1 0 0,8-1 0 15,0-6 220-15,0 0 41 0,0 0 8 0,0 0 2 16,0 0-227-16,8 0-44 0,2-3-10 0,1 0-2 16,3-4-3-16,0 1-1 0,1 0 0 0,3-4 0 15,-1 0 16-15,1-2 0 0,4-1 12 0,-1-6-12 16,4 0 11-16,-4-3-11 0,1-3 10 0,3-4-10 16,-4 0-16-16,1-2-10 0,-5-1-2 15,5-3 0-15,-1 0-2 0,-7 0-1 0,1-3 0 16,-1 4 0-16,-3-8-34 0,-4 4-7 0,3-6-2 15,-6 6 0-15,-4-10 46 0,4 7 10 0,-4 3 2 0,3 3 0 0,-6 4 16 0,3 5 0 16,-4 4 11-16,4 3-11 0,-4 6 22 0,-3 4-2 16,4-1-1-16,-4 7 0 0,-1 0 9 0,1 6 3 15,4 3 0-15,-4 4 0 0,0 3 6 0,-1 3 2 16,-2 6 0-16,3 3 0 0,3 7-15 0,-7 3-2 16,4-1-1-16,-4 5 0 0,4-1 13 0,4 0 2 15,-1 0 1-15,1 3 0 0,-1 0-21 0,1 0-4 16,-5 4 0-16,5-4-1 0,-4 3 12 0,3 1 2 15,4-4 1-15,0-3 0 0,0 0-4 0,0-3-1 16,4 0 0-16,3-7 0 0,-7-2-12 0,7-4-9 0,0-3 12 16,4 0-12-1,-4-7-15-15,0-2-9 0,0-1-3 0,-3-2 0 16,6-1-33-16,1-6-8 0,-4 0 0 0,4-3-1 16,0-3-33-16,-1-4-6 0,-3 1-2 0,4-4 0 15,0-3-140-15,0 0-28 0,-1 0-6 0,-3 4 0 0</inkml:trace>
  <inkml:trace contextRef="#ctx0" brushRef="#br0" timeOffset="7493">10349 1144 172 0,'0'0'16'0,"0"0"-16"0,0 0 0 0,0 0 0 16,0 0 374-16,0 0 72 0,0 10 14 0,3-4 4 15,1 7-264-15,-1-7-52 0,-3-6-10 0,0 9-2 16,-3 1-66-16,3-1-13 0,0 4-2 0,0-3-1 16,-4-1-17-16,1 4-3 0,3-1-1 0,-4 4 0 15,1-3-3-15,-1 0-1 0,1-1 0 0,3-2 0 16,-4 3-29-16,0-7-12 0,4 3 1 0,0 1 0 15,0-10-27-15,0 6-6 0,0-6 0 0,0 0-1 16,0 0-167-16,0 0-32 0,0 0-8 0,0 0-626 16</inkml:trace>
  <inkml:trace contextRef="#ctx0" brushRef="#br0" timeOffset="8286">10541 1039 748 0,'-7'13'67'0,"7"-13"-54"0,0 6-13 0,0-6 0 16,0 0 234-16,4 10 44 0,-4 3 9 0,7-4 1 15,0 1-228-15,0-4-47 0,-7-6-13 0,4 9 0 16,3-2 10-16,-4-1-10 0,-3-6 10 0,4 10-10 15,-4-1 76-15,0 1 8 0,7-4 3 0,-3 4 0 16,-8-4 10-16,8 3 3 0,-1 4 0 0,1-7 0 16,-8 4-29-16,4-4-6 0,4 4-1 0,-1-4 0 15,-3 4-44-15,0-4-10 0,0 3-2 0,4 4 0 16,0-7-8-16,-4 4 8 0,-8-4-8 0,8 4 8 16,0-10-8-16,0 6 0 0,-7 4 0 0,7-10 0 15,0 0 0-15,0 6 0 0,0-6 0 0,0 0 0 16,-3 6 0-16,3-6 0 0,0 0 0 0,0 0-11 15,-7-3 3-15,7 3 0 0,7-9 0 0,0-1 0 16,-7-3-20-16,3 1-3 0,8-7-1 0,-4 0 0 16,4 3 4-16,-4-3 0 0,0-3 0 0,4 3 0 15,7 0-8-15,-4 3-2 0,-7 3 0 0,0 4 0 0,8-4 38 0,-5 3 0 16,1 4 0-16,-4 0 0 0,4-1 24 0,-4 4 7 16,-7 3 1-16,0 0 0 0,0 0-20 0,11 0-3 15,-1 3-1-15,-3 4 0 0,-7-7 7 0,4 9 1 16,7 1 0-16,-8 2 0 0,1 4 19 0,-4 0 4 15,7 0 1-15,-3 3 0 0,-1-3-32 0,-3 3-8 16,0-3 0-16,7 0 0 0,-3 3 8 0,-1-4 0 16,-3-2 0-16,4-3 0 0,-1-1-8 0,-3-9 0 15,0 0 0-15,0 0 0 0,0 0 0 0,0 0-12 16,0 0 4-16,0 0 0 0,0 0 8 0,11 0 0 0,0-3 0 16,-4-3 0-1,-7-1-28-15,7-2-3 0,4-4-1 0,0 0 0 0,-8-2 23 0,4-4 9 0,0 3-8 0,0-3 8 16,4 3-21-16,0-3 1 0,-4 3 0 0,0 0 0 15,7 3 9-15,-3 1 3 0,-11 2 0 0,7 1 0 16,4-1 8-16,0 4 0 0,-4 3 0 0,0 0 0 16,0-1 8-16,-7 4 3 0,0 0 1 0,0 0 0 15,0 0-12-15,7 10 8 0,4-1-8 0,-4 1 8 16,-11 3-8-16,8-1 10 0,7 4-10 0,-8 3 10 16,-3 0-10-16,4 0 0 0,3 3 9 0,4-3-9 15,-1 0 9-15,-3 4-9 0,-3-4 12 0,0-4-12 16,10 5 8-16,-7-8-8 0,-3 1 0 0,3 0 0 15,0-4 0-15,4-3 0 0,-11-6 0 0,0 0 0 16,0 0-8-16,0 0-3 0,7 4 0 0,-7-4 0 16,0 0-26-16,3-4-6 0,8 1-1 0,-4-6 0 15,-3-4-40-15,-1 0-9 0,4 1-2 0,0-7 0 16,1 0-116-16,-1-4-23 0,3 4-5 0,5-3-1 16</inkml:trace>
  <inkml:trace contextRef="#ctx0" brushRef="#br0" timeOffset="8484">11401 1020 748 0,'0'0'67'0,"0"0"-54"15,7 10-13-15,-4-1 0 0,-3 1 302 0,0-1 58 16,4 1 11-16,-4-1 2 0,-4 4-212 0,4-3-42 16,4 2-9-16,-4 1-2 0,-4 3-68 0,4 3-13 15,-3-3-3-15,-1 0-1 0,8-1 21 0,-4 1 5 0,-4 3 1 16,4-3 0-16,4 3-19 0,-1 0-4 0,-3-3-1 0,0 0 0 16,8-3-26-16,-5-4 0 0,-3 1 0 15,0-4 0-15,0-6-11 0,0 0-1 0,0 0 0 0,0 0 0 31,0 0-41-31,0 0-9 0,7 0-2 0,-7 0 0 16,0-10-57-16,0 1-12 0,4-7-3 0,-1-3-865 0</inkml:trace>
  <inkml:trace contextRef="#ctx0" brushRef="#br0" timeOffset="8666">11280 640 2379 0,'0'0'105'0,"7"6"23"15,-4 4-103-15,1-1-25 0,-4 1 0 0,7-1 0 16,0-2 45-16,0 2 4 0,-7-9 1 0,4 7 0 0,3-1-50 0,-7-6-22 16,0 0 2-16,0 0 0 15,11 6-29-15,-11-6-6 0,0 0-1 0,0 0 0 16,0 0-100-16,0 0-20 0,0 0-4 0,0 0 0 0</inkml:trace>
  <inkml:trace contextRef="#ctx0" brushRef="#br0" timeOffset="8984">11779 421 1785 0,'0'0'159'0,"0"0"-127"0,0 0-32 15,0 0 0-15,7 10 162 0,-4-4 26 0,-3 0 6 0,0 1 1 16,4-1-157-16,-4 4-38 0,0-1 0 0,-4 4 0 15,4 3 25-15,-3 3 0 0,-1 3 0 0,1 3 0 16,-4 7 31-16,-1 3 7 0,8 3 1 0,0 0 0 16,-7 3-16-16,4 0-2 0,-1 1-1 0,1 2 0 15,-4-3-24-15,3 3-5 0,-3 1 0 0,7-4-1 16,0-3-15-16,-4-3 0 0,4 0 0 0,0-3 0 16,4-4-20-16,-1-3 2 0,-6-2 1 0,3-4 0 31,7-4-8-31,-3 1-2 0,-8-9 0 0,0 2 0 0,4-9-8 0,0 0-1 0,0 0-1 0,0 0 0 15,-7-9-46-15,0-4-9 0,7-3-1 0,-7-6-1 16,-7 0-107-16,3-4-22 0,7 4-4 0</inkml:trace>
  <inkml:trace contextRef="#ctx0" brushRef="#br0" timeOffset="9194">11572 887 288 0,'0'0'12'0,"0"0"4"15,-4 3-16-15,4-3 0 0,0 0 0 0,0 0 0 0,-7 4 444 0,7-4 87 16,0 0 17-16,0 0 3 0,0 0-394 0,0 0-78 15,11 6-16-15,0-3-3 0,-1 0-20 0,-3-3-3 16,4 3-1-16,3-3 0 0,4 0 2 0,0 0 0 16,-4 0 0-16,4 0 0 0,7 0-19 0,-3 0-4 15,-8 0-1-15,7-3 0 0,-3 3-5 0,0-3-1 0,0 3 0 0,-4-3 0 16,0 0-8-16,0 0-11 0,1 3 3 16,-1-7 0-1,-3 4-44-15,3 0-9 0,-3 3-2 0,-4-6 0 16,3 2-203-16,-2 1-41 0</inkml:trace>
  <inkml:trace contextRef="#ctx0" brushRef="#br0" timeOffset="9532">10506 700 2790 0,'0'0'61'0,"0"0"13"0,-4 3 2 0,4-3 3 0,0 0-63 0,0 0-16 16,0 0 0-16,0 0 0 0,7 4 0 0,-7-4-12 15,0 0 3-15,0 0 0 0,0 0 9 0,0 0 12 16,0 0-2-16,0 0-1 0,0 0-9 0,0 0 0 16,0 0 0-16,0 0 0 0,-3 9 0 0,3-9-12 15,7 3 2-15,-7-3 1 16,0 0-173-16,0 0-34 0,0 0-8 0,0 0 0 0</inkml:trace>
  <inkml:trace contextRef="#ctx0" brushRef="#br0" timeOffset="12058">12692 925 403 0,'-15'3'36'0,"15"-3"-36"16,-3 0 0-16,-4 0 0 0,-4 0 438 0,4 0 81 16,-4 0 16-16,4 0 3 0,7 0-428 0,-7 0-86 0,0-3-16 15,-4 3-8-15,4-3 32 0,0 3 4 0,-7 0 0 0,3 0 0 16,0 3 17-16,-3 0 4 0,3 4 1 0,-3-1 0 15,3 0 2-15,1 4 0 0,-1-1 0 0,0 1 0 16,0 0-19-16,4 2-3 0,-3 4-1 0,2 0 0 16,1 0-21-16,0 0-5 0,4 3-1 0,-1 0 0 15,1 3-10-15,-1 0 0 0,4 0 0 0,0-3 0 16,0-3 0-16,4 0 0 0,-4-3-8 0,3 2 8 16,1-5 0-16,-1-1 0 0,-3-9-9 0,7 7 9 15,0-1 0-15,-7-6 0 0,0 0 0 0,8 3 0 16,2-3-8-16,1-3 8 0,-4-6 0 0,4-1 0 15,-4 1-12-15,4-7 4 0,-1 0 8 0,1-6-13 16,0 0-1-16,-4 3 0 0,4-4 0 0,-1 1 0 16,1 0-2-16,0 0 0 0,-4 0 0 0,4-1 0 15,3 8 16-15,-7-4-9 0,0 6 9 0,0 0-8 0,-3 7 8 16,3-1 0-16,-7 7 0 0,0 0 0 0,0 0 0 0,0 0 0 16,0 0 10-16,3 10-10 0,-3-1 19 0,4 7-3 15,3 0 0-15,-7 3 0 0,4 0-16 0,-1 0 0 16,4 3 0-16,-3 1 0 0,0 2 0 0,3-6 0 15,3 0 0-15,1-3 0 0,3-3 0 0,1-4 0 16,-1 1 0-16,0-4 0 0,-3-3 0 0,7-3 0 16,-4-3 0-16,4-3 0 0,0-4 0 0,3-6 0 15,-3-3 0-15,3-6 0 0,1-1 0 0,3-5 0 16,0-1-13-16,-4-6 5 16,4-3-26-16,0 0-5 0,0-4-1 0,3-2 0 0,-3-1 13 0,0-3 3 15,4 1 0-15,-4-4 0 16,-4 0-13-16,-3 6-3 0,-4 1 0 0,4-1 0 0,-7 7 27 0,-1 6 5 0,-2 0 8 0,-1 7-13 15,-4 2 13-15,1 7 8 0,-4 7 0 0,0-1-8 16,0 4 12-16,0 9-4 0,0 0 0 0,0 0-8 16,-7 9 40-16,-4 1 0 0,4 5 1 0,-7 4 0 15,-4 4-22-15,4 5-5 0,-1 4-1 0,1 6 0 16,0 0 22-16,-1 6 4 0,1 4 1 0,0-1 0 16,3 4-24-16,-3-3-5 0,3-4-1 0,4 4 0 15,-4-7 5-15,4 0 1 0,4-3 0 0,-1 0 0 16,4 0 20-16,0-3 4 0,0-3 0 0,0-1 1 15,7 1-28-15,0-3-5 0,1-4-8 0,-1-6 11 16,3-3-11-16,5-3-11 0,3-1 3 0,-4-2 0 16,0-4 8-16,4-3-13 0,3-6 5 0,-3 0 8 15,0 0-15-15,3-4 5 0,1-2 1 0,-1-4 0 16,1-3-5-16,-1-3-1 0,0-3 0 0,1 0 0 0,-1 0-3 0,0 0-1 16,-6-4 0-16,3 4 0 0,-1 3 4 0,-6-3 1 15,3 6 0-15,-3-3 0 16,0 6-14-16,-4 1-4 0,0 2 0 0,-3 1 0 0,-4 9 32 0,0 0 0 15,0 0 0-15,0 0 0 0,0 0 24 0,0 0 7 16,0 0 1-16,-8 9 1 0,1 4-21 0,0 3-4 16,-3-1 0-16,2 4-8 0,1 1 8 0,0 5-8 15,4-3 0-15,-5 0 0 0,8 0 11 0,-3 1-2 16,3-1 0-16,0 0 0 0,0-3 5 0,3-3 1 16,1-3 0-16,3-4 0 0,0-3-15 0,0 1 0 15,4-4 0-15,0-3 0 0,-1-3-8 0,5-4-2 16,-5 1 0-16,5-3 0 0,3-7 0 0,-4 3 0 15,4-3 0-15,-4-3 0 0,4 3-2 0,-4-3 0 0,0 0 0 16,0 0 0 0,-3-3-16-16,-4 3-3 0,0 3-1 0,1-3 0 0,-8 6 8 0,3-2 0 0,-6 2 1 0,-1 0 0 15,-3 4 10-15,0-1 1 0,-4 4 1 0,-3 0 0 16,3-1 11-16,0 4 0 0,-3 0 0 0,0 3 8 16,0 0 3-16,-1 0 1 0,5 0 0 0,-1 6 0 15,-3-3-4-15,7 4 0 0,7-7 0 0,-4 6 0 16,-3 0-8-16,7-6 8 0,0 0-8 0,0 0 8 15,0 0-8-15,11 7 0 0,-1-4 0 0,5-3 0 16,2-3 0-16,1 0 0 0,0-1 0 0,3-2 0 16,8-3-8-16,-4 2 8 0,0-2 0 0,0-1 0 15,0-2 0-15,0 5 0 0,0-5 0 0,0 5 0 16,-4 1 0-16,0 0 0 0,1-1 0 0,-4 4 8 16,0 3-8-16,-8 0 0 0,4 0 0 0,-6 3 0 0,-1 4 8 15,-7-7 0-15,3 9 0 0,1 4 0 0,-1-1-8 16,-3 4 0-16,0 3 0 0,-3-3 0 0,-1 6 24 0,1 0 7 15,-4 4 1-15,-1-1 0 0,1 1-32 0,4-1 8 16,-4-3-8-16,3-3 0 0,1 3 8 0,3-6-8 16,0 0 11-16,-4-3-11 0,4-1 8 0,4-5-8 15,-4-7 0-15,0 0 0 0,0 0 0 0,3-3 0 16,8-4-13-16,-4-2 5 16,0-4-20-16,4 0-4 0,-1-3-1 0,1-3 0 0,-4-3 33 0,4 0 0 15,0 0 0-15,-1 0 0 0,1 0-16 0,0-1 0 0,-4 1 0 16,4 3 0-16,-1 0 0 0,-3 3 0 15,1 0 0-15,-1 7 0 0,-4-1 16 0,1 4 0 16,-1 0 0-16,-3 6 0 0,0 0 0 0,0 0 0 0,0 0 11 0,4 12-11 16,-4 1 21-16,4 0-2 0,-4-1-1 15,3 7 0-15,-3-3-8 0,4 6-2 0,-1-3 0 0,1 4 0 16,-1-1-8-16,1 0 0 0,3 0 0 0,0 4 0 16,0-7 25-16,0 3 3 0,4-6 1 0,0 0 0 15,3-4-12-15,4-2-2 0,-4-1-1 0,4-6 0 16,0 1-14-16,3-1 0 0,-3-6 0 0,7-4 0 15,-4 1-8-15,4-4 8 0,-3-2 0 0,3-1 0 16,0-6-12-16,-4 0 4 0,4 0 8 0,-4 0-13 16,1 0-15-16,-1 0-2 0,1 0-1 15,-5 0 0-15,1 0 19 0,-3 3 3 0,-1 3 1 0,-3 1 0 16,-1 2-2-16,-3 1 0 0,-3 2 0 0,-4 7 0 16,0 0 10-16,0 0 0 0,0 0 0 0,-7 0 0 15,-4 3 11-15,4-3-3 0,-4 10 0 0,-3-4 0 16,0 7-8-16,-1 0 0 0,1 2 0 0,0-2 0 0,0 6 8 0,3-3 0 15,-3 3 0-15,3 0 0 0,0-3-8 0,1 3 0 16,6-3 0-16,-3 3 0 0,3-3 27 0,-3 0 3 16,7-1 1-16,0-2 0 0,4-3-31 0,-1-1 8 15,1-3-8-15,3-2 0 16,-7-4-23-16,7 3-7 0,4-6-2 0,0 3 0 16,-1 0 32-16,5-7 0 0,-5-2 0 0,5-1 0 0,-5-6 0 0,1 4 0 15,3-1 0-15,-3-3 0 0,0 0-16 0,-1 0 4 16,5-3 0-16,-5 4 0 0,-3-1 0 0,4 0 0 15,-4 3 0-15,0 1 0 0,0 5 12 0,1 1 0 0,-5 0-10 16,-3 6 10-16,0 0 0 0,0 0 0 0,0 0 8 16,0 0-8-16,7 6 15 0,0 7-3 0,-3-4 0 0,3 7 0 15,-3 3-1-15,-1 0-1 0,1 3 0 0,-1 7 0 16,-3-1-10-16,8 1 10 0,-5 2-10 0,1 1 10 16,3 0-2-16,-4-1 0 0,4 1 0 0,1 3 0 15,-8-3 7-15,7 3 1 0,0-4 0 0,-4 4 0 16,1 0-4-16,0 3-1 0,-1-6 0 0,-3 6 0 15,-3-6 8-15,-1 2 1 0,-3-2 1 0,0 3 0 16,-4-7-1-16,0 1 0 0,1-4 0 0,-5 1 0 16,5-4-9-16,-5-3-3 0,5 3 0 0,-8-6 0 15,0 0-8-15,0-7 0 0,-3 4 0 0,-1-3 0 16,5-4-14-16,-8-3 5 0,3 0 1 0,1-3 0 16,-4-3-67-16,0-6-13 0,0-4-2 15,-4-3-778-15,1-6-155 0</inkml:trace>
  <inkml:trace contextRef="#ctx0" brushRef="#br0" timeOffset="13577">15644 253 2026 0,'0'0'90'0,"0"0"18"0,0 0-86 0,0 0-22 16,0 0 0-16,0 0 0 0,4-6 61 0,-4 6 8 15,3-3 2-15,-3 3 0 0,0 0-11 0,0 0-3 0,0 0 0 0,8-7 0 16,-8 7 6-16,0 0 1 0,0 0 0 0,0 0 0 16,0 0-26-16,0 0-5 0,0 10-1 0,0 3 0 15,0 6 6-15,-4 0 1 0,0 6 0 0,1 4 0 16,-4 2-26-16,0 4-5 0,-1 9 0 0,1 7-8 15,0 0 13-15,0 0-4 0,0-1-1 0,3 1 0 16,-3 0 3-16,0-7 0 0,4-3 0 0,-5 1 0 16,5-4-11-16,-1-4 0 0,1-2 9 0,-1-3-9 15,1-4 0-15,-1-3 0 0,0-6-10 0,1-3 10 32,3-1-47-32,0-5-2 0,0-7-1 0,0 0 0 0,0 0-98 15,0 0-20-15,-7-7-4 0,3-2-1 16,1-1-40-16,-4-5-8 0,-1-1-2 0</inkml:trace>
  <inkml:trace contextRef="#ctx0" brushRef="#br0" timeOffset="13768">15202 722 2264 0,'0'0'100'0,"-7"4"21"0,7-4-97 0,-4 6-24 16,4-6 0-16,0 0 0 0,0 0 68 0,0 0 9 16,0 0 2-16,0 0 0 0,0 0-26 0,0 0-5 15,8 3 0-15,2-3-1 0,5 0-22 0,-1-3-4 16,4 0-1-16,3-4 0 0,8 4-20 0,-1 0 0 15,8-6 0-15,-1 5 0 0,5 1 0 0,-1-3 0 16,0 0 0-16,0-1 0 0,1 1 0 0,-5-4 0 16,1-2 0-16,-4-4 0 15,0 3-114-15,0 0-27 0,4 1-6 0,-8-1-945 0</inkml:trace>
  <inkml:trace contextRef="#ctx0" brushRef="#br0" timeOffset="14444">15951 0 2390 0,'0'0'106'0,"0"0"22"0,0 0-103 0,0 0-25 0,0 0 0 0,0 0 0 16,0 0 25-16,-4 9 0 0,4-9 0 0,0 10 0 15,4-1-13-15,0 4-4 0,-12 0 0 0,5 2 0 16,-1 4 39-16,4 7 7 0,-7-1 2 0,4 7 0 15,-5 0-9-15,1 2-2 0,0 8 0 0,0-4 0 0,0 0-6 0,0 9-2 16,0-2 0-16,3 5 0 16,-3 1-13-16,0-3-4 0,0-1 0 0,0-2 0 0,3-1-4 15,-3-6 0-15,3 0-1 0,1 0 0 0,-1-9-3 0,4-1 0 16,0-3 0-16,-3 1 0 0,3-7-12 0,0 0 0 16,3-3 8-16,-3-4-8 0,4-5 0 0,-4-1-12 15,0-6 3-15,0 0 0 0,0 0-9 0,10-3-2 16,-2 0 0-16,2-7 0 0,1-2-3 0,0 2-1 15,-1-6 0-15,5 0 0 0,-5-3 8 0,5 0 0 16,-1-3 1-16,-3 3 0 16,3-3-29-16,0 3-5 0,0 0-2 0,1 3 0 0,-5 0 33 0,1 0 6 15,0 7 2-15,-4-1 0 0,7 7 10 0,-7 0 0 0,0 3 0 16,0 0 0-16,-7 0 0 0,8 6 14 0,-1 4-3 16,-4-1-1-16,1 4 3 0,-1 3 1 0,1 0 0 15,0 3 0-15,-1 0-5 0,1 0-1 0,3 3 0 16,-4-3 0-16,5-3-8 0,-1 0 0 0,0-1 0 0,0-2 0 15,4 0 28-15,-1-4 3 0,1 1 1 0,0-4 0 16,3 1-20-16,0-4-4 0,-3-3-8 0,3 0 12 16,0-7-12-16,1-2-8 0,-1 3 8 0,0-7-13 31,1 3-17-31,-1-6-3 0,0 1-1 0,-3-1 0 0,-1 0 14 0,-2 0 4 0,2-3 0 0,-6 0 0 16,3 0-4-16,-7 3-1 0,0 0 0 0,-4 0 0 15,1 1 21-15,-1 2 0 0,-6 3 8 0,2 4-8 16,5 0 0-16,-4-1 0 0,0 7 0 0,0 0 0 15,-1 4 18-15,1 2-2 0,0 3 0 0,0 1 0 16,0 3 2-16,0-1 0 0,0 4 0 0,3 0 0 16,-3 3 2-16,7 0 1 0,-4 0 0 0,4 0 0 0,4 3-1 15,-1 0-1-15,5 1 0 0,-1-4 0 0,3 0-1 16,1 0 0-16,0 0 0 0,3-3 0 0,0-4-18 0,4 1 0 16,4-7 0-16,-1 1-9 15,7-4-40-15,1-3-8 0,-4-3-2 0,4-7-802 16,-1-3-161-16</inkml:trace>
  <inkml:trace contextRef="#ctx0" brushRef="#br0" timeOffset="14856">17188 114 2289 0,'0'0'101'0,"0"0"22"0,0-7-99 0,0 7-24 0,0 0 0 0,0 0 0 15,0 0 49-15,0 0 5 0,0 0 1 0,0 0 0 16,4 10-22-16,0 0-4 0,-4 2-1 0,3 7 0 0,1 7 23 16,-8-1 4-16,1 3 1 0,-5 7 0 0,5 3-5 0,-4 0-1 15,-4 7 0-15,4-1 0 0,0 7-12 0,0-4-2 16,-4 7-1-16,4-3 0 0,-4 0-15 0,4-4-4 16,3-6 0-16,-3 1 0 0,4-7-16 0,-1-1 10 15,-3-2-10-15,3-7 8 0,4 1-17 0,-3-7-4 16,3 0-1-16,-4-6 0 15,4-1-90-15,4-5-17 0,-4-7-4 0,0 0-1 16,7-7-86-16,-3 1-18 0,3-7-3 0</inkml:trace>
  <inkml:trace contextRef="#ctx0" brushRef="#br0" timeOffset="15047">17327 770 1555 0,'0'0'138'0,"0"0"-110"0,0 13-28 0,0-1 0 16,0 1 225-16,0-3 40 0,0 5 8 0,0-2 2 15,0 3-215-15,0-3-44 0,0 2-8 0,-3 1-8 16,3 0 40-16,-4 0 2 0,1 3 0 0,-1-3 0 16,1 0 2-16,3 0 0 0,-4-4 0 0,1-2 0 15,-1 2-29-15,4-5-6 0,0-7-1 0,0 0 0 32,0 0-168-32,0 0-33 0,0 0-7 0,0 0-540 0,0-10-107 0</inkml:trace>
  <inkml:trace contextRef="#ctx0" brushRef="#br0" timeOffset="15478">17506 726 2372 0,'0'0'105'0,"0"6"22"0,3 3-102 0,1 1-25 16,-1-1 0-16,1 1 0 0,0-1 22 0,-1 1-1 16,4 3 0-16,-3-4 0 0,-4 4-4 0,3 0-1 15,-3-1 0-15,0 1 0 0,-3 3 46 0,-1-4 9 16,1 4 1-16,3-3 1 0,-4 3-13 0,1-7-2 15,3 1-1-15,-4-1 0 0,4 1-38 0,-4-4-8 16,4-6-2-16,0 0 0 0,0 0-9 0,0 0 0 16,0 0-12-16,0 0 12 0,0 0-15 0,0 0 5 15,0 0 1-15,8-3 0 0,-1-3 1 0,0-4 0 16,0 1 0-16,4-4 0 0,-1-3-2 0,1 0 0 16,0 0 0-16,3-3 0 0,-3 4-4 0,3-1-1 15,4 0 0-15,-4 3 0 0,-3-3 15 0,3 4-9 0,4-1 9 16,-7 3-8-16,3 4 8 0,0 0 0 0,0-4 8 0,1 7-8 15,-5 3 30-15,1 0 2 0,0 0 0 0,-4 3 0 16,4 4-20-16,-4 2-4 0,0 1-8 0,-4-1 12 16,5 1 0-16,-5 5 0 0,-3 1 0 0,4 0 0 15,-1 3 5-15,1 0 1 0,-4 0 0 0,0 3 0 16,3 4-18-16,-3-4 0 0,4-3-11 0,0 0 11 16,-1-3 0-16,-3 0 0 0,4 0 0 0,-1-4 0 15,1 1 0-15,-1-4 0 0,-3-9 0 0,0 0 0 31,0 0-80-31,7 4-13 0,-7-4-3 0,11-7 0 0,-4 1-118 0,4-4-24 16</inkml:trace>
  <inkml:trace contextRef="#ctx0" brushRef="#br0" timeOffset="15926">17538 412 2937 0,'0'0'64'0,"0"0"14"0,-4-3 2 0,-3-1 4 0,4 1-68 0,3 3-16 0,-4-6 0 0,4 6 0 16,0-6 0-16,0 6 0 0,0 0-13 0,0 0 5 16,0 0 8-16,0 0 12 0,0 0-2 0,0 0-1 0,0 0-21 15,0 0-5-15,0 0-1 0,0 0 0 0,7 3-2 0,0 0-1 16,4 0 0-16,0 0 0 16,-4 4-105-16,0-1-21 0,0 0-4 0</inkml:trace>
  <inkml:trace contextRef="#ctx0" brushRef="#br0" timeOffset="16446">17984 925 748 0,'0'0'67'0,"0"0"-54"0,0 0-13 0,0 0 0 16,0 0 389-16,0 0 75 0,0 0 16 0,0 0 2 16,0 0-383-16,7-3-77 0,0 0-22 0,0-3 9 15,0 2 4-15,4-2 1 0,-4 6 0 0,4-6 0 16,-1 3 19-16,5-1 4 0,-5-2 1 0,5 0 0 15,-1-1-20-15,0-2-4 0,4 3-1 0,-4-4 0 16,0-3-13-16,-3 1-8 0,3-4 8 0,1 3-13 16,-1-3-26-16,-3 4-5 0,-4-4 0 0,0 3-1 15,-3 0 7-15,-4 1 2 0,0 2 0 0,0-2 0 0,-4 2 22 0,-3 1 5 16,0 2 1-16,0 1 0 0,-1 3 8 16,1 0 16-16,-3-1-4 0,-5 4-1 0,1 7 13 0,0-4 4 15,-4 6 0-15,0 1 0 0,0 3 18 0,4-1 4 16,-4 4 1-16,4 0 0 0,0 3-14 0,3 0-2 15,0 0-1-15,1 0 0 0,6 0 5 0,-3 3 1 16,3-3 0-16,4 0 0 0,0 3-14 0,0 1-2 16,4-4-1-16,3 3 0 0,0-3 14 0,7 0 3 15,1-3 1-15,-1 0 0 0,7-4-31 0,1 1-10 16,3 0 0-16,0-7 0 0,7-3 0 0,0 0 0 16,-4-6 0-16,4 0 0 15,1-7-43-15,-1 1-5 0,-4-4-2 0,1-6 0 16,-1 0-182-16,1 0-36 0</inkml:trace>
  <inkml:trace contextRef="#ctx0" brushRef="#br0" timeOffset="17092">18708 434 864 0,'0'0'76'0,"0"0"-60"0,0-3-16 0,0 3 0 15,10-7 208-15,-6 1 40 0,-1 0 7 0,-3 6 1 16,4-7-191-16,-4 7-38 0,0 0-8 0,0 0-2 15,0 0 58-15,0 0 11 0,0 0 2 0,0 0 1 16,0 0 3-16,0 0 1 0,0 0 0 0,7 10 0 16,0-4-32-16,4 7-6 0,-8 0-2 0,8 2 0 15,-4 5-21-15,4 2-5 0,-4 3-1 0,0 0 0 0,4 4-11 16,-4-1-3-16,4-2 0 0,-4 2 0 16,0-2-12-16,4-1 0 0,-1-3 0 0,-2 0 0 0,-1-6 0 15,3 0-16-15,-2-3 3 0,-1-4 1 16,0-2-39-16,0-4-7 0,4-3-2 0,-4 0 0 15,0-3-142-15,0 0-29 0,0-7-5 0</inkml:trace>
  <inkml:trace contextRef="#ctx0" brushRef="#br0" timeOffset="17458">19139 402 1555 0,'0'0'138'0,"0"0"-110"15,0 0-28-15,0 0 0 0,0 0 181 0,0 0 31 16,0 0 7-16,0 0 1 0,0 0-168 0,0 10-34 0,4-1-6 0,-4 4-2 15,-4 6 24-15,0 0 5 0,1 0 1 0,-4 3 0 16,0 7 8-16,-1 2 3 0,1 4 0 0,0 0 0 16,0 3 12-16,0 0 2 0,0 0 1 0,-4 3 0 15,4-2-26-15,0 2-6 0,0 3-1 0,0 7 0 16,3 0-4-16,-3-1-1 0,3 1 0 0,-3-3 0 16,0-1-9-16,0 1-3 0,3-7 0 0,1-3 0 15,-1 0 0-15,1-3-1 0,-4 0 0 0,3-7 0 16,0 1-15-16,1-1 0 0,-1 1 0 0,4-7 0 15,-3 0 0-15,-4-3 8 0,3 3-8 0,-3-3 0 16,3-3 9-16,1-3-9 0,-1-4 8 0,1-2-8 16,-1 2 0-16,0-6-12 0,4-3 0 0,0 0 1 15,-7 4 1-15,7-4 0 0,0 0 0 0,0 0 0 16,-7 0-2-16,0-7-1 0,0 4 0 0,3-6 0 16,-3-1-5-16,-3 1-1 0,2-1 0 0,-2-6 0 15,3 0-25-15,-1-6-6 0,-6 0-1 0,0 3 0 16,7-6-113-16,0 2-22 0,-4-2-5 0,4 0-919 15</inkml:trace>
  <inkml:trace contextRef="#ctx0" brushRef="#br0" timeOffset="17730">19321 691 1267 0,'0'0'112'0,"0"0"-89"0,0 0-23 0,0 0 0 15,0 0 377-15,7 0 71 0,4-3 15 0,3-1 2 16,0-5-372-16,4 3-74 0,0-4-19 0,-4-3 0 16,8 4 0-16,-5-4 0 0,1 4 0 0,0-1 0 31,0 4-19-31,-4-4-10 0,4 7-3 0,-4 0 0 0,0-3 32 0,-3 2 0 0,3 4 0 0,-3-3 0 31,0 3-102-31,-4-3-14 0,-7 3-4 0,0 0-647 0,0 0-129 0</inkml:trace>
  <inkml:trace contextRef="#ctx0" brushRef="#br0" timeOffset="17941">19371 840 403 0,'0'0'17'0,"0"0"5"0,0 0-22 0,0 0 0 16,0 0 0-16,7 6 0 0,4-3 525 0,3-3 101 16,0 0 20-16,4-3 4 15,0-3-552-15,0 3-110 0,-1-4-23 0,5 1-4 0,-4 0 39 0,0 2 0 16,-1-2 0-16,5 3 0 0,-8-4 0 0,4 1 0 16,-4 0 0-16,4-1 0 15,-4 1-145-15,4 0-22 0,-7-1-4 0,3-2-1 0</inkml:trace>
  <inkml:trace contextRef="#ctx0" brushRef="#br0" timeOffset="18243">19891 263 1094 0,'0'0'97'0,"0"0"-77"0,0 0-20 0,0 0 0 16,0 0 321-16,4 9 61 0,-4 1 12 0,4-1 2 16,-4 1-299-16,3 6-60 0,1-4-12 0,-1 4-2 15,1 3 26-15,-4 0 6 0,3 3 1 0,1 4 0 16,-4 2 11-16,4 1 2 0,-4 3 1 0,0 2 0 16,3 1-24-16,1 0-5 0,-1-3-1 0,-3 3 0 15,4-4-31-15,3-5-9 0,-4-1 0 0,1-3 0 16,-4 1-28-16,4-8-11 0,-1 1-1 0,-3-6-1 15,0 2-36-15,4-5-7 0,-4-7-2 0,0 0 0 16,0 0-136-16,0 0-27 0,0 0-6 0,7-7-709 16</inkml:trace>
  <inkml:trace contextRef="#ctx0" brushRef="#br0" timeOffset="18542">20230 421 2383 0,'0'0'52'0,"0"0"12"0,0 0 1 0,0 0 2 0,0 0-54 0,0 0-13 15,0 0 0-15,0 0 0 0,-3 7 32 0,-1-1 4 16,-7 0 1-16,1 4 0 0,-1 2-26 0,-3-2-11 0,-4 6 8 0,0-3-8 16,4-1 53-16,-4 4 6 0,0-3 1 0,0 3 0 15,8-1-4-15,-5-2 0 0,5 3 0 0,-1-3 0 16,4 2-28-16,0-5-7 0,0 0-1 0,3-1 0 16,0 1-20-16,4-10 8 0,0 0-8 0,0 6 0 15,0-6 0-15,4 9 0 0,0 1 0 0,-1-1 0 16,4-2 0-16,0 2 0 0,1-2 0 0,2 2 0 15,4 1 12-15,-3-1-3 0,3 1 0 0,1-4 0 16,-1-3-9-16,4 3 0 0,-4 1 0 0,0-1 0 16,1-3 0-16,-1 0 0 0,0 1 0 0,-3-4 0 15,0 3-16 1,-1-3-8-16,1 3-1 0,0-3-1 0,-11 0-112 0,7 0-22 16,0 0-5-16,-7 0-615 0,0 0-124 0</inkml:trace>
  <inkml:trace contextRef="#ctx0" brushRef="#br0" timeOffset="18980">20476 478 460 0,'0'0'20'0,"0"0"5"0,0 0-25 0,0 0 0 0,0 0 0 0,0 0 0 16,0 0 379-16,0 0 70 0,0 0 15 0,0 0 2 15,0 0-348-15,7 7-70 0,1-1-13 0,-5 0-3 16,-3-6 52-16,7 7 10 0,0 2 2 0,0-2 1 15,-3-1-1-15,3 3 0 0,0 1 0 0,0-1 0 16,-3 4-68-16,3-3-13 0,-3-1-3 0,3 4-1 16,-4-1-3-16,1 1-8 0,3 0 12 0,-7 0-4 15,4-4 0-15,-4 7 0 0,-4-3 0 0,1-1 0 16,-1 4-8-16,0-3 0 0,-3-1 0 0,4 4-11 16,-4-3 11-16,-1 0 0 0,1-4 0 0,4 1-8 15,-4-4-4-15,3 0-1 0,4-6 0 0,0 0 0 16,-7 4-32-16,7-4-7 15,0 0 0-15,0 0-1 0,0 0-116 0,-4-4-23 0,4-2-5 0,0-7-509 16,7-3-102-16</inkml:trace>
  <inkml:trace contextRef="#ctx0" brushRef="#br0" timeOffset="19240">20769 361 2505 0,'0'0'111'0,"-7"6"23"0,3-2-107 0,-7 5-27 15,4-6 0-15,-4 4 0 0,4-1 25 0,-3 3 0 16,-1 1 0-16,0-1 0 0,1 1-25 0,2-1 0 16,-2 4-9-16,-1 0 9 0,0 0 44 0,1 2 16 0,-1 1 4 15,4 0 0-15,0 0 0 0,3 3 1 0,1-3 0 16,-1 0 0-16,4-1-34 0,0 4-7 0,0-3-2 0,4-3 0 16,-1 3-22-16,4 0 9 0,-3-4-9 0,3 4 0 15,0-3 17-15,4 0-3 0,-4-1-1 0,4-2 0 16,-1-1-13-16,1 1-18 0,3-4 4 0,-3 0 1 15,3-2-7-15,4-1-2 0,-4-6 0 0,4 3 0 32,0-10-117-32,0 4-23 0,3-4-5 0</inkml:trace>
  <inkml:trace contextRef="#ctx0" brushRef="#br0" timeOffset="20846">631 2723 1324 0,'0'0'59'0,"0"0"12"0,0 0-57 0,0 0-14 0,0 0 0 16,0 0 0-16,0 0 263 0,0 0 49 0,0 0 11 0,0 0 1 15,0 9-238-15,0-3-48 0,0 4-10 0,0 3-1 16,4-1-27-16,-4 7 0 0,0-3 0 0,0 3 0 15,0 3 12-15,-4 1-4 0,4-1 0 0,0 3 0 16,-7 7 23-16,4-4 4 0,-1 1 1 0,1 6 0 16,-1-4-5-16,-3 4-1 0,3 3 0 0,-3 0 0 15,4 0-14-15,-5 0-2 0,5-6-1 0,-1 3 0 16,1-6-13-16,-4-1 0 0,7-6 8 0,-4-3-8 16,4 0 0-16,-3-6 0 0,-1-4 0 0,4 1-10 15,0-10-29 1,0 0-5-16,0 0-2 0,0 0 0 0,0 0-113 0,0 0-22 15,0 0-5-15,-7-6-1 0,3-4-34 0,-3 1-7 0,0-1-2 0</inkml:trace>
  <inkml:trace contextRef="#ctx0" brushRef="#br0" timeOffset="21421">139 3144 806 0,'-35'0'36'0,"20"0"7"0,1 3-35 0,-4-3-8 15,4 3 0-15,3 1 0 0,-3 2 237 0,3-3 46 16,11-3 9-16,0 0 1 0,-7 6-177 0,7-6-36 15,0 0-8-15,7 7 0 0,-7-7-12 0,11 6-3 16,0-6 0-16,7 3 0 0,7 1-8 0,-4-4-1 16,-3-4-1-16,10 1 0 0,8-3-11 0,0-1-1 15,-4-2-1-15,3-1 0 0,5 1-8 0,-1-1-2 16,0 1 0-16,4-4 0 0,-4 1-12 0,7-1-4 16,-3 3 0-16,7-2 0 0,0-1-8 0,0 0 0 15,-7 4 0-15,0-4 8 0,-8 0-8 0,1 4 0 16,-8-1 0-16,5 1 0 0,-5-1 0 0,-3 1 0 0,-4-1 0 0,1 4 0 15,-4 0 8-15,-4-1-8 0,-3 4 8 0,-1 0-8 16,-3-3 8-16,-7 6-8 0,0 0 0 0,0 0 8 16,0 0 1-16,0 0 0 0,0 0 0 0,-3 9 0 15,-4 1-9-15,0-1 8 0,-4 1-8 0,-3 2 8 16,3 1-8-16,-3 0 0 0,3 3 0 0,-3 0 0 16,3-1 0-16,-3 4 0 0,3 0 0 0,-7 7 0 15,4-4 0-15,3 3 0 0,1 4 0 0,-1-1 0 16,0 1 0-16,4-4 8 0,0 1-8 0,3-1 0 15,4-3 0-15,0-3 0 0,4 0 8 0,-1-6-8 16,5 0 0-16,-5-4 12 0,4 1-12 0,0-4 12 16,4-6-4-16,0 0 0 0,-4-3 0 0,4-4 0 15,-1-2-8-15,5-1 12 0,-5-5-12 0,1-4 12 16,3-4-12-16,1-2 0 0,-5-4 0 0,5 1 0 0,-1-1 12 16,-4-2 0-16,5 2 0 0,-5 1 0 0,5-1-12 0,-8 7 0 15,0-3 0-15,0 2 0 0,-3 4-19 0,-1 0 1 16,-3 3 0-16,0 1 0 0,-3-1 18 0,-1 6-8 15,-3-2 8-15,3 2 0 0,-3 1-8 0,-3 2 8 16,2 1 0-16,-2 6 0 0,-1 0-18 0,0 0 3 16,1 0 1-16,-1 6 0 0,-3 4-3 0,3-4-1 15,4 4 0-15,-4 2 0 16,0-2-36-16,1 2-7 0,6 1-2 0,-3 0 0 16,3-4-185-16,4 4-38 0</inkml:trace>
  <inkml:trace contextRef="#ctx0" brushRef="#br0" timeOffset="37013">4690 2992 1753 0,'0'0'38'0,"0"0"8"0,0 0 2 0,0 0 2 0,-4 3-40 0,4-3-10 0,-4 6 0 0,4-6 0 16,-3 7 14-16,-1-1 1 0,4-6 0 0,-3 7 0 15,-1 2 21-15,1-3 5 0,3 1 1 0,-4-1 0 16,-3 4 4-16,3-1 1 0,1 1 0 0,-4-1 0 16,3 4-10-16,-3-1-1 0,0 1-1 0,0 3 0 15,-4 3-6-15,0-3-1 0,-3 0 0 0,0 6 0 16,3-3-6-16,-3 0-2 0,-1-3 0 0,5 3 0 15,-4 0-20-15,3 0 9 0,-3-3-9 0,-1 0 0 16,1-1 0-16,3-2-17 0,4 0 1 0,-3-4 1 16,6 1-142-16,4-10-29 15,0 0-6-15</inkml:trace>
  <inkml:trace contextRef="#ctx0" brushRef="#br0" timeOffset="37352">5339 2390 1612 0,'0'0'144'0,"0"0"-116"0,-8 0-28 0,1 3 0 16,0 0 183-16,7-3 30 0,-7 6 7 0,3 1 0 15,-3-1-176-15,4 4-35 0,3-4-9 0,-4 7 0 16,-3-4 0-16,7 4 12 0,0 6-12 0,-4 0 12 16,1 0 2-16,-1 3 1 0,1 3 0 0,-1 4 0 15,1 3 1-15,-1-1 1 0,1 4 0 0,-1 3 0 16,0 0-1-16,-3 3-1 0,0-6 0 0,4 3 0 16,-1-6-15-16,0 0 0 0,-3-1 0 0,4 1 0 15,-4-6 0-15,-1-1 0 0,5 0 0 0,-1-6 0 16,-3-3-36-16,4-3-3 15,-1-1-1-15,1-2 0 0,-5-7-107 0,8-3-21 0,0 0-5 0,0 0-741 16</inkml:trace>
  <inkml:trace contextRef="#ctx0" brushRef="#br0" timeOffset="37609">4879 2894 2196 0,'0'0'48'0,"-8"0"11"0,5 0 1 0,3 0 1 0,0 0-49 0,0 0-12 16,0 0 0-16,0 0 0 0,0 0 8 0,0 0 0 16,0 0-8-16,7-3 12 0,4-1-12 0,-1 4 11 15,1-3-11-15,3 3 10 0,4-3 7 0,7 3 2 16,-3 0 0-16,2-3 0 0,-2 0 5 0,3 0 2 0,3-1 0 0,-3 1 0 16,7-3-8-16,1 3-2 0,-1-4 0 0,0-2 0 15,-4-1-16-15,4 1 10 0,-3-1-10 16,3 1 8-1,0-1-29-15,4-2-7 0,-1 2 0 0,-3 1-1 16,1-4-117-16,-1 0-23 0,-4 1-5 0,1-1-422 0,-8-3-85 0</inkml:trace>
  <inkml:trace contextRef="#ctx0" brushRef="#br0" timeOffset="38532">5724 2193 2282 0,'0'0'50'0,"-7"3"10"0,-4 4 3 0,-3-1 1 0,3 4-51 0,0-1-13 0,-3 4 0 0,3 3 0 16,1-4 21-16,-1 7 2 0,-3 0 0 0,3 4 0 16,0-1 4-16,4 3 1 0,-4 0 0 0,1 4 0 0,-5 3 4 0,5-1 0 15,-1 4 1-15,4 3 0 0,-4 7-6 0,4-1-2 16,0 0 0-16,3 4 0 0,-3-1-2 0,4-2-1 16,-1-4 0-16,4-3 0 0,-4-3-10 0,4-3-1 15,4-4-1-15,0-2 0 0,3-4-10 0,-4 0 0 16,4-6 9-16,1-4-9 0,-1-2 0 0,0-1 0 15,0-2 0-15,0-1 0 0,4-6-18 0,-4-3-5 16,4-7-1-16,3 1 0 16,-3-1-15-16,-1-5-3 0,5-4-1 0,-5 0 0 0,1 0 19 0,3-4 4 15,-3 1 1-15,0 0 0 0,-1 0 3 0,1 3 0 16,0 3 0-16,-4 0 0 0,4 3 16 0,-4 4 0 16,0-1 0-16,0 7 0 0,0-3 0 0,-7 6 0 15,0 0 0-15,7 3 0 0,0 0 9 0,4 4 6 0,-4 2 1 16,0-3 0-16,0 7 0 0,1 0 0 0,-1-1 0 0,0 1 0 15,0 3-7-15,4-3-1 0,-1-1 0 0,1 1 0 16,3 0-8-16,-3-1 0 0,3-2 0 0,1-1 0 16,2-2 0-16,-2 2 0 0,2-6 0 0,1 1 0 15,-3-1 0-15,2-3 0 0,1-3 0 0,4 3 0 16,-8-7 0-16,4 1 0 0,0 0 0 0,-4-4 0 16,0 1-9-16,-3-4 9 0,-1 0-12 0,1-3 12 15,-11-3-22-15,4 0 2 0,3-3 1 0,0 3 0 16,-7 0 7-16,0-3 0 0,-4 3 1 0,1 3 0 15,-1 3 11-15,1 1 0 0,3-1 0 0,-4 7-8 16,-3 2 18-16,0 1 4 0,0 3 1 0,0 3 0 16,-4 1-15-16,4 2 9 0,-4 3-9 0,0 4 8 15,1 3-8-15,3 0 0 0,-4 3 0 0,11 6 8 0,0 1-8 16,0-4 0-16,-7 0 0 0,3-3 0 0,4 3 9 16,4-3 0-16,-1-3 0 0,1 0 0 0,3 0 1 0,0-4 0 15,4 1 0-15,3-3 0 0,0-4-10 0,4 0 12 16,-4-3-12-16,1-3 12 0,6-3 0 0,-3 0 1 15,3-3 0-15,4-4 0 0,0 1-1 0,-3-4-1 16,-1-3 0-16,-3-3 0 0,3 0-11 0,1 0 0 16,-4 0 0-16,-1-3 0 0,1 3 0 0,0-3 0 15,-4 0 0-15,1 3 0 0,-1 3 0 0,-4 0 0 16,1 3 0-16,-4 4 0 0,0-1 0 0,1 4 8 16,-1 3-8-16,0 3 0 0,-7 0 8 0,3 9-8 15,5 1 0-15,-5-1 8 0,1 4-8 0,-4 3 12 0,3-4-12 16,1 4 12-16,-1 0-12 0,-3 0 0 0,4 3 0 0,0-3 8 15,-4 0-8-15,3-4 8 0,-3-2-8 0,7 2 8 16,-7-2-8-16,4-4 0 0,-4-6 0 0,0 0-11 16,0 0 11-16,3 4 0 0,4-4 8 0,4 0-8 15,-4-4 0-15,0-2-10 0,4-4 1 0,0-2 0 16,-4-4-9-16,4 0-2 0,-1-3 0 0,5 0 0 16,-1-3 12-16,0 0 8 0,-3 0-12 0,0 3 12 15,6 3 0-15,-6 0 0 0,0 9 0 0,-1-2 0 16,-2 6 0-16,2 0 0 0,-10 3 0 0,7 3 0 15,1 6 0-15,2 4 0 0,-6 0 12 0,3 6-3 16,-3 3 9-16,3 0 2 0,0-3 0 0,0 3 0 16,-7 0-20-16,3 1 8 0,5-1-8 0,-5-3 0 15,1-3 0-15,3 0-11 0,-4-1 0 0,1 1 0 16,0-3-100-16,3-4-20 0,0 1-4 0</inkml:trace>
  <inkml:trace contextRef="#ctx0" brushRef="#br0" timeOffset="39417">7535 2710 2487 0,'-10'16'110'0,"2"-10"23"0,5 0-106 16,-4 4-27-16,0-4 0 0,-1 4 0 0,5-1 32 0,-4 1 2 0,3-1 0 0,4 1 0 15,-3-1-5-15,-1 1-1 0,0 3 0 0,4-1 0 16,0 1-28-16,0 6 0 0,4-3 0 0,-4 3 0 16,0 0 8-16,4 0 1 0,-1-3 1 0,1 3 0 15,3-4-2-15,0 1-8 0,-3-3 12 0,3 0-4 16,0-1-8-16,0-2 0 0,0-4 0 0,0 1 0 15,0-1 0-15,4 0-11 0,-4-6 11 0,0 0-8 16,4 0-3-16,0-3 0 0,-4-3 0 0,4-4 0 16,-4 1 11-16,7-4 0 0,-3-6 8 0,3 3-8 15,-3-6 0-15,-1 3 0 0,5-3 0 0,-1 0 0 16,-3-4 0-16,3 7 0 0,-4-3 0 0,1 0 0 16,0 6 0-16,0 3 0 0,-4 1 0 0,0-1 0 0,0 7 0 0,0-1 0 15,-7 7 0-15,0 0 0 0,7 0 0 0,-7 0 0 16,0 0 0-16,7 7 0 0,0 5 11 0,-3 1-3 15,0 3 0-15,3 3 0 0,0-3-8 0,-4 3 8 16,5-3-8-16,-1 3 8 0,0 0-8 0,-4-4 0 16,8 1 0-16,-4-3 0 0,0 3 0 0,4-7 0 15,3 4 0-15,-3-3 0 0,-4-4 0 0,4-3 0 16,0 0 0-16,-1 0 0 0,1-3 0 0,0-3 0 16,-1-3 0-16,-3 0-11 0,4-1 11 0,0-2 0 15,-4-4 0-15,4 3 0 0,-4-5-10 0,0-1 0 16,0 0 0-16,0 0 0 0,-3-3-2 0,3 0-1 0,-3-3 0 15,-1 3 0-15,1 3 13 0,-1 0 0 0,1-6 0 0,-4 6 0 16,0 0 0-16,3 4 0 0,-3 2 0 0,4 4 0 16,-4 3 0-16,0 3 0 0,0 0 0 0,0 0 0 15,0 0 0-15,0 0 0 0,7 0 12 0,0 6-12 16,4 0 16-16,-4 1-3 0,4-1-1 0,-1 3 0 16,1 4-2-16,3-3-1 0,1 2 0 0,-1-2 0 15,0 2-9-15,8-2 0 0,-1 0 0 0,-3-4 8 16,3 0-8-16,-3-3 8 0,3 4-8 0,4-7 8 15,-3 0-8-15,-1-3 0 0,4-1 0 0,-7-5 0 16,3-1 0-16,-6 1 8 0,2-4-8 0,1-3 0 16,-3-6 8-16,-1 3-8 0,-7 0 0 0,4-3 8 15,-4 6-8-15,0-6-9 0,-4 6 9 0,-3 0-13 16,4 0 2-16,-4 0 1 0,-4 4 0 0,1-1 0 16,-1 7 10-16,-3-4 0 0,0 7 0 0,0 3 0 0,-4 0 8 0,1 3-8 15,2 4 8-15,1 2-8 0,-3 1 8 0,2 5-8 16,1 1 8-16,0 6-8 0,0 4 8 0,0-1-8 15,3 1 8-15,1 2-8 0,3 1 0 0,0-4 0 16,-4 0 0-16,8 1 0 0,3-4 0 0,0-3 0 16,0-3 0-16,0 0 0 0,4-1 0 0,3-2 0 15,-3-3-12-15,3-4 4 16,4 0-24-16,0-3-5 0,3-3-1 0,1 0 0 16,3-3-178-16,3-3-35 0</inkml:trace>
  <inkml:trace contextRef="#ctx0" brushRef="#br0" timeOffset="40535">9493 2602 1785 0,'-25'10'79'0,"14"-7"17"0,1 0-77 0,-5 3-19 0,-3-3 0 0,1 1 0 15,-1-1 168-15,0 0 31 0,0-3 5 0,0 0 2 16,-3 3-160-16,7 0-32 0,-4 0-6 0,4 1-8 16,-4 2 12-16,3 4-4 0,5-1-8 0,-4 1 12 15,3 5 23-15,-3 1 4 0,3 6 1 0,4-3 0 16,0 4-24-16,-1-4-4 0,5 3 0 0,3 0-1 16,0 0-11-16,3-3 0 0,-3 0 0 0,8-3 0 0,-5 0 0 15,8-3 0-15,-4-1-11 0,0-2 11 0,4-4 0 16,3 0 0-16,0-2 0 0,1-4 0 0,-1-4-10 0,0-2 10 15,4 0-12-15,0-7 12 0,0 0 0 0,-4 1 0 16,7-7 0-16,-3-3 0 0,0-4-23 0,0 4 3 16,-8 0 0-16,5 0 0 0,-5 3 9 0,1-4 3 15,0 8 0-15,3-1 0 0,-3 3 8 0,0 4 0 16,-4-1 0-16,3 7 0 0,-3 0 0 0,1 3-13 16,-8 0 5-16,7 9 8 0,0 7 0 0,0 3 10 15,-3-3 1-15,-1 6 0 0,4 7 1 0,-3 2 0 16,-1 1 0-16,5 3 0 0,-5-3 0 0,-3-1 0 15,4 1 0-15,-4 3 0 0,-4-3-4 0,4 2 0 16,-3-2 0-16,3 3 0 0,-8-3-8 0,1-4 0 0,0 1 0 16,-4-1 8-16,1 1 2 0,-5-1 0 15,1-5 0-15,-4 2 0 0,4-3-10 0,-4 0 12 0,0-6-12 0,1 0 12 16,-8-7-12-16,3 4 0 0,1-7 0 0,3 1 0 16,-3-1 0-16,3-6 10 0,0 0-10 0,4-6 10 15,-4 3-10-15,4-7 0 0,6 1 0 0,-2-4 0 16,3-3 0-16,3 0 8 0,1-3-8 0,6 0 0 15,1 3 0-15,6-6-11 0,1 0 1 0,0 0 0 16,7-4 10-16,3 4-8 0,4 0 8 0,0 0-8 16,0 0 8-16,3-1 0 0,1 1-9 0,3-3 9 15,0 3-10-15,0-4 10 0,0 4-13 0,-3 0 5 16,-1 0 8-16,1-4 0 0,-1 1 0 0,-3 3 0 16,0-3 0-16,0-1 0 0,-3 1 0 0,-1 3 0 0,0-1 0 15,-3 1 0-15,-3 0 0 0,-1 3 0 16,0 0 0-16,-3 3 11 0,-4 0-11 0,0 4 12 0,-3-4-12 0,-4 3 0 15,-4 0 0-15,1 4 0 0,-5-1 0 0,1 1 0 16,-3 3-14-16,-1-1 5 0,0 4 9 0,0 0 0 16,-3 6 0-16,3 0 0 0,1 4 0 0,-1 2 8 15,4 4-8-15,-4-1 11 0,8 1 1 0,-4 3 0 16,3 0 0-16,4 3 0 0,0 0-4 0,4 0 0 16,3 3 0-16,0-3 0 0,4 3-8 0,-1-3 0 15,4 0 0-15,4-3 8 0,0 0-8 0,4 0 0 16,-1-7 0-16,4 1 0 0,0-1 9 0,3-5-9 15,1 2 10-15,-1-6-10 0,-3 0 0 0,8-3 0 16,-9-4 0-16,5-2 0 0,-4-4 0 0,0-6 0 0,0 0 0 16,3-6 0-16,-3-7-23 0,0 0 3 0,-3-6 0 15,3 4 0-15,-4-4 0 0,4-1 0 0,-4 1 0 0,-6 0 0 32,-5 0-18-32,5 3-3 0,-1 1-1 0,-7-1 0 0,-7 0 26 0,0 3 6 0,4 0 1 0,-4 4 0 15,-4 3 9-15,1 6 16 0,-5 3-4 0,5 0-1 16,-1 3 29-16,-3 4 7 0,-4 2 1 0,4-2 0 15,4 6-16-15,-4 0-4 0,-1 3 0 0,1 3 0 16,0 0 0-16,4 3 0 0,-1 1 0 0,-3 5 0 16,3 1-16-16,1 6-4 0,3-3-8 0,-4 6 12 15,4 6-12-15,0-2 9 0,4 6-9 0,-1-4 8 16,-3 4-8-16,4 3 0 0,-1-4 0 0,-3 4 0 16,0 0 0-16,4 0 15 0,0 0-4 0,-1 3-1 15,1 3-10-15,-1-6 8 0,1 0-8 0,-1 0 8 16,5-7-8-16,-5 1 0 0,-3-7 0 0,4-3 8 0,-1-3-8 15,1-4 0-15,-1-2 0 0,1-1 0 16,-4-9-19-16,0 0-5 0,0 0-2 16,0 0 0-16,0 0-30 0,4-9-7 0,3-4-1 0,-4 1 0 15,-3-4-102-15,-3-3-21 0,6 0-4 0,-3 0-1 16,-3-4-60-16,-4 4-13 0,-8-28-3 0,1 15 0 0</inkml:trace>
  <inkml:trace contextRef="#ctx0" brushRef="#br0" timeOffset="40713">10185 2570 518 0,'-15'4'46'0,"8"-1"-37"15,0 0-9-15,0 0 0 0,-4 0 292 0,4 0 57 16,7-3 11-16,0 0 3 0,0 0-195 0,0 0-38 0,0 0-8 0,0 0-2 16,0 0-56-16,11-3-11 0,7 0-2 0,-4 0-1 15,7-3-2-15,-3-4-1 0,4 4 0 0,3-4 0 16,3-2-9-16,1 2-2 0,3-3 0 0,0 1 0 16,4-1-25-16,-1 3-11 0,1-2 8 0,-4-1-8 15,-4 4 0-15,1-1 0 0,7 1 0 0,-8-1 0 31,-6 1-148-31,-1-1-29 0,0 1-6 0</inkml:trace>
  <inkml:trace contextRef="#ctx0" brushRef="#br0" timeOffset="41005">11198 2152 2592 0,'-11'22'115'0,"7"-12"23"0,1 2-110 0,-4-2-28 16,-8 3 0-16,12-4 0 0,10-3 108 0,-7-6 16 15,0 0 3-15,0 0 1 16,11 7-179-16,-1-4-35 0,-3-3-7 0,1 0-2 16,-8 0-112-16,10 0-22 0,1 3-5 0,-8 0-428 15,-3-3-86-15</inkml:trace>
  <inkml:trace contextRef="#ctx0" brushRef="#br0" timeOffset="41197">11247 2545 1267 0,'-14'6'112'0,"14"-6"-89"0,0 0-23 0,0 0 0 15,0 10 377-15,0-10 71 0,0 13 15 0,0-13 2 16,11 3-406-16,0 0-82 0,-11-3-16 0,0 0-3 16,10-3-98-16,1 3-20 0,-11 0-4 0,0 0-1 15,7 0 83-15,-7 0 17 0,0 0 3 0,0 0-854 16</inkml:trace>
  <inkml:trace contextRef="#ctx0" brushRef="#br0" timeOffset="42401">6694 3572 1670 0,'0'0'74'0,"0"0"15"0,0 0-71 0,0 0-18 0,0 0 0 0,0 0 0 16,0 0 176-16,0 0 31 0,0 0 6 0,0 0 2 15,0 0-150-15,0 0-29 0,0 0-7 0,0 0-1 16,0 0 0-16,-8 3 0 0,8-3 0 0,-3 10 0 16,-1 6 0-16,1-4-1 0,3 1 0 0,-4 6 0 15,1 3-8-15,3 4-2 0,0-1 0 0,0 3 0 16,0 4-4-16,0 0-1 0,3 6 0 0,-3-3 0 15,4 6-12-15,-4-6 0 0,3 0 0 0,-3 0-10 16,0-4 10-16,4-2 0 0,-1-1 0 0,1-2 0 16,-4-4-33-16,4 0-2 15,-4-6 0-15,0 0 0 0,3-4-193 0,1-2-38 16</inkml:trace>
  <inkml:trace contextRef="#ctx0" brushRef="#br0" timeOffset="42634">6972 3899 2714 0,'-11'15'60'0,"8"-5"12"0,-1-1 2 0,0 4 2 0,1 3-60 16,-1 0-16-16,4 0 0 0,-3-1 0 0,3-2 0 0,0 3 0 0,0-3 0 0,3-1 0 15,1-2 0-15,-4-1-10 0,3 4 0 0,-3 0 0 16,4-1 10-16,0-2 11 0,-4 3-3 0,0-1 0 15,0 1-8-15,3-4 0 0,-3 1 0 0,0 0 0 16,0-1-24-16,0-9 0 0,0 0 0 0,0 0 0 31,-3 6-156-31,3-6-32 0,0 0-7 0</inkml:trace>
  <inkml:trace contextRef="#ctx0" brushRef="#br0" timeOffset="43305">7089 3956 1036 0,'0'0'46'0,"0"0"10"0,0 6-45 0,0-6-11 16,0 6 0-16,0-6 0 0,4 10 133 0,3-4 25 16,-7-6 5-16,4 6 1 0,3 1-89 0,0-1-18 15,-3 0-3-15,-1 4-1 0,1 0 20 0,-1-1 4 16,1 1 1-16,-1-1 0 0,-3 4-7 0,4-1-2 15,0-2 0-15,-1 6 0 0,1-4-30 0,-4-2-7 16,0 6 0-16,0-7-1 0,0 4-13 0,0-4-2 16,0 1-1-16,3-4 0 0,-3-6-15 0,0 0 0 15,0 0 0-15,0 0 0 16,0 0-20-16,0 0-6 0,0 0-2 0,0 0 0 16,0 0 0-16,4-6-1 0,-1-4 0 0,1 1 0 0,-1-7 15 0,5 0 3 0,-5 0 1 15,1-3 0-15,3 0 10 0,-4 0-10 0,5-3 10 0,-1 3-10 16,-4-3 10-16,4 3 8 0,-3-3-8 0,3 6 11 15,7 0-11-15,-7 0 0 0,4 4 9 0,-4 2-9 16,4 1 22-16,0 2 0 0,-8-2 0 0,4 6 0 16,1-1 14-16,-8 4 4 0,0 0 0 0,10 4 0 15,-3 2-10-15,4 3-2 0,-4 1 0 0,0 3 0 16,-3-1 0-16,-1 4 0 0,5 3 0 0,-1 0 0 16,-7-3-28-16,7 3-15 0,-7 0 2 0,3 0 0 15,-3 0 13-15,4-3 0 0,-4-3 0 0,0-1 0 16,0-2 8-16,4-1-8 0,-4-2 0 0,0-7 0 15,3 9 8-15,-3-9-8 0,0 0 0 0,0 0 0 16,0 0 0-16,0 0 0 0,0 0 0 0,7-6 0 16,0-1-11-16,4-5 11 0,-4-1-12 0,0-3 12 15,4-3-15-15,-4-3 4 0,4 0 1 0,-4-4 0 0,4 1-12 16,-1 0-2-16,1 3-1 0,0-1 0 0,0-2 6 16,-1 6 2-16,4 3 0 0,-6 3 0 0,2 1 17 15,1 5 0-15,-4 1 0 0,4 3 0 0,-4 3 21 0,4 0 2 16,-1 6 0-16,-3 4 0 0,4 6 2 0,0-1 1 15,-4 1 0-15,4 7 0 0,-1 2-13 0,-2-3-2 16,2 3-1-16,1 1 0 0,0-1 0 0,-1 1 0 16,-3-4 0-16,1-3 0 0,2 3-1 0,-3-6 0 15,1 0 0-15,-1-4 0 0,-4 1-9 0,1-4 0 16,-1 4 0-16,1-7 8 0,-4-6-25 0,0 0-6 16,0 0-1-16,0 0 0 15,0 0-93-15,0 0-19 0,0 0-4 0</inkml:trace>
  <inkml:trace contextRef="#ctx0" brushRef="#br0" timeOffset="43603">7168 3499 1728 0,'0'0'76'0,"-4"6"16"15,-3-2-73-15,4-1-19 0,3-3 0 0,0 0 0 0,0 0 232 0,0 0 42 16,0 0 9-16,0 0 1 0,-4 0-230 0,4 0-46 16,0 0-8-16,0 0 0 0,0 0-15 0,0 0 3 15,0 0 0-15,0 0 0 0,0 0-8 0,0 0-2 16,0 0 0-16,0 0 0 15,0 0-132-15,4 6-26 0,-4 7-6 0,0-13-1 0</inkml:trace>
  <inkml:trace contextRef="#ctx0" brushRef="#br0" timeOffset="44477">6769 4647 2062 0,'0'0'92'0,"-4"3"18"0,4-3-88 0,-4 3-22 16,1-3 0-16,3 0 0 0,0 0 47 0,0 0 5 15,0 0 0-15,0 0 1 0,0 0-29 0,0 0-7 0,11 0-1 0,-11 0 0 16,0 0 27-16,0 0 5 15,10 0 0-15,-10 0 1 0,0 0-24 0,11 6-5 0,0 1 0 0,-1-1-1 16,-3 0 21-16,1 4 4 0,-8-1 0 0,3 4 1 16,1-3-29-16,-1 2-7 0,-6 4-1 0,-1-3 0 15,4 3 6-15,-3-4 1 0,-5 1 0 0,1 3 0 16,0-4-7-16,0 1 0 0,-4 3-8 0,4-6 12 16,0-1 18-16,0 1 3 0,0-1 1 0,0-3 0 15,0 4-34-15,-1-7 0 0,1 0 0 0,0 0 0 16,7-3 0-16,-3 0 0 0,-5 0 0 0,8 0 0 31,0 0-38-31,0 0-14 0,0-6-4 0,4 0 0 0,0-1-32 16,3 1-8-16,-4-7 0 0,8 4-1 0,0-1-18 0,-1-2-3 15,-2-1-1-15,2-3 0 0,1 0-20 0,0 4-4 16,3-4-1-16,-3 0 0 0,-1 0 64 0,1 0 12 16,0 4 2-16,-1-1 1 0,1 0 78 0,0 0 16 0,-4 7 3 0,0-3 1 0,0 2 25 0,0-2 5 15,-3 2 1-15,-4 7 0 0,0 0 7 0,0 0 1 16,0 0 1-16,0 0 0 0,0 0 1 0,0 0 0 15,0 0 0-15,0 0 0 0,0 0-15 0,-4 10-3 16,4-1-1-16,-7 1 0 0,4-1 1 0,3 1 0 16,-8 0 0-16,8-1 0 0,-3 1 4 0,-4-4 0 15,7 3 1-15,-4 1 0 0,1-1-38 0,3 1-8 16,3-4-2-16,-3 4 0 0,4-1-13 0,3 1 0 16,-4-1 0-16,5-2-10 0,-1 2 10 0,0 1 0 15,4-4 0-15,-4 3 0 0,3-2 0 0,5-1 0 16,-1-6 0-16,0 7 0 15,-7 5-40-15,0-2-5 0,4-1-2 0,0-2 0 16,0-1-113-16,-4-3-24 0,7 0-4 0</inkml:trace>
  <inkml:trace contextRef="#ctx0" brushRef="#br0" timeOffset="44875">7229 4704 1612 0,'0'0'144'0,"0"0"-116"16,0 0-28-16,0 0 0 0,0 0 145 0,0 0 23 16,0 0 5-16,0 0 1 0,0 0-142 0,0 0-32 15,7 0 0-15,3-3 0 0,-3 3 9 0,4-4 3 16,3 1 0-16,-3 0 0 0,0 3 11 0,3-3 2 16,0 3 1-16,4-3 0 0,7-1 16 0,-3 1 3 15,-8 0 1-15,-3 3 0 0,3-3-28 0,0 0-6 16,0 3 0-16,4-7-1 0,0 4-3 0,0 0-8 0,-4 0 12 0,4-3-4 15,0 2-8-15,-4-2-14 0,-3 0 3 16,-1 3 1 0,5-1-53-16,-5 1-10 0,1-3-3 0,-4 3-636 0,0 0-128 0</inkml:trace>
  <inkml:trace contextRef="#ctx0" brushRef="#br0" timeOffset="45204">7574 4466 1785 0,'0'0'79'0,"0"0"17"15,0 0-77-15,4 6-19 0,0 1 0 0,-1-1 0 16,4-3 116-16,0 0 20 0,4 0 4 0,-4 1 1 16,4-4-121-16,0 3-20 0,-4-3-14 0,0 3 2 0,4 0 12 0,-1 3 0 15,-3-6 0-15,1 7 0 0,-1-1 8 0,-4 1 0 16,4-1 0-16,-3 0 0 0,-4 1 6 0,4-1 2 15,-1 3 0-15,1-2 0 0,-1 2-7 0,-3 1-1 16,0-1 0-16,0 1 0 0,-3-1 10 0,3 1 2 16,-4-1 0-16,1 4 0 0,-1 0 0 0,0-1 0 15,1 4 0-15,-4-3 0 0,3 3-20 0,-3-4 0 16,0 1 0-16,0 0 0 0,0-1 0 0,-4 1 0 16,4 3 0-16,-4-7 0 15,4 1-35-15,-4 3-10 0,1-4-3 0,2-3 0 16,1-2-76-16,0 2-16 0,0 0-4 0,0-2 0 0</inkml:trace>
  <inkml:trace contextRef="#ctx0" brushRef="#br0" timeOffset="45625">7945 4599 1670 0,'0'0'148'0,"0"0"-118"0,-7 10-30 0,0-4 0 16,0 3 80-16,3-2 11 0,-6 2 1 0,3-2 1 15,-4-1-71-15,4 3-14 0,0 4-8 0,-4-3 8 16,0-1 1-16,4 1 1 0,0 2 0 0,3-2 0 16,-3 3 37-16,7-4 7 0,0 1 2 0,4 2 0 0,6-2-37 0,-2 2-7 15,-1-2-2-15,0-1 0 0,7-2-10 0,-3-1 0 16,3-3 0-16,4 4 0 0,0-4 0 0,-4-3 0 15,0-3-11-15,4-1 11 0,-7-5 0 0,7 3 0 16,-4-4 0-16,0-3 0 0,0 1 0 0,-3-4-13 16,3 0 1-16,-3-3 1 0,-4-3 11 0,4 0 0 15,-4 3 0-15,0-4 0 16,0 4-24-16,-7-3-8 0,4 3-3 0,-4 0 0 0,0 3 23 0,-4 4 12 16,-3-4-12-16,4 3 12 0,-5 4 0 0,1 2 0 15,-3 4 8-15,-1 0-8 0,0 3 16 0,-3 6-4 16,0-3 0-16,-4 4 0 0,4 2 8 0,-1 4 0 15,1 3 1-15,0-3 0 16,0 2-50-16,-1-2-11 0,1 3-1 0,3-3-1 16,1 2-86-16,3-2-16 0,3 0-4 0,0-1-1 0</inkml:trace>
  <inkml:trace contextRef="#ctx0" brushRef="#br0" timeOffset="49056">9689 3112 518 0,'0'0'46'0,"0"0"-37"0,0 0-9 0,0 0 0 0,0 0 336 0,0 0 66 16,0 0 13-16,0 0 2 16,0 0-303-16,0 0-61 0,-3 10-12 0,3-1-2 0,-4 1-8 0,4-1-2 15,0 4 0-15,0 0 0 0,0 0 5 0,-4 2 1 16,4 4 0-16,0 0 0 0,0 7-3 0,0-1 0 15,0 0 0-15,4 1 0 0,-4 2-12 0,0 1-2 16,-4-1-1-16,4 1 0 0,4 3-17 0,-4-1 0 16,-4-2 8-16,4-1-8 0,4 1 0 0,-4-1-17 15,0-2 3-15,0-1 1 16,0-3-40-16,-4-3-8 0,4 0-2 0,0-6 0 16,0-3-24-16,0-10-5 0,0 0 0 0,0 0-838 0</inkml:trace>
  <inkml:trace contextRef="#ctx0" brushRef="#br0" timeOffset="49379">9985 3318 1382 0,'0'0'123'0,"-7"7"-99"0,0 2-24 0,-4-2 0 16,-3 2 193-16,3 1 34 0,-3-1 6 0,0 4 2 15,3-4-192-15,-7 4-43 0,0 0 0 0,4-4 0 16,0 7 0-16,-4-3 0 0,4 3 11 0,-4-4-11 15,0 4 44-15,4-3 3 0,-1 3 0 0,1-4 0 16,3 1 1-16,1-3 1 0,-1-1 0 0,0 1 0 16,4-1-8-16,0-3-1 0,4 1-1 0,3-7 0 15,-4 6-25-15,4-6-5 0,0 0-1 0,0 0 0 16,0 0-8-16,4 6 0 0,3 1 0 0,0-4 0 16,0 0 0-16,4 0 0 0,-1 4 0 0,5-4 0 0,-1 0 0 0,4 3-11 15,-4-3 3-15,4 4 0 0,0 2 8 0,3-2 0 16,0-4 0-16,1 3 0 0,3 1 0 0,-4 2 11 15,1-6-3-15,-5 0 0 0,5 1-8 0,-4 2-16 16,-1-6 4-16,-2 3 1 16,3-3-136-16,-4 0-27 0,0 0-6 0</inkml:trace>
  <inkml:trace contextRef="#ctx0" brushRef="#br0" timeOffset="49774">10181 3458 518 0,'0'0'23'0,"0"0"5"0,0 0-28 0,0 0 0 0,0 0 0 0,0 0 0 15,0 0 396-15,0 0 73 0,0 0 15 0,0 0 4 16,0 0-369-16,0 0-74 0,0 0-14 0,0 0-3 15,0 0 13-15,11 0 3 0,-4 3 1 0,4 0 0 16,-11-3-19-16,10 3-4 0,-2 4-1 0,2-4 0 16,1 3-13-16,0 1-8 0,-4-4 10 0,0 6-10 15,4 1 0-15,-8-1 0 0,-3 1-13 0,4 3 4 0,-1-1 21 0,-3 1 4 16,0 0 0-16,-3 2 1 0,-1-2-1 0,1 3 0 16,-5-3 0-16,1 2 0 0,0-2-16 0,4 0 0 15,-4 0 0-15,-1-4 0 0,1 1 0 0,0-4-14 16,0 3 4-16,3-2 1 0,1-1-7 0,3-6-2 15,-7 6 0-15,7-6 0 16,0 0-19-16,0 0-4 0,0 0-1 0,3-6 0 16,1-3-45-16,-1-4-9 0,5-3-1 0,-1 0-1 15,7-3-106-15,-3 0-22 0,3-3-4 0,0 3-1 0</inkml:trace>
  <inkml:trace contextRef="#ctx0" brushRef="#br0" timeOffset="49995">10531 3385 460 0,'0'0'41'0,"0"0"-33"0,0 0-8 16,0 0 0-16,0 0 300 0,-4 6 57 0,-3 4 12 0,3-4 3 15,1 4-222-15,-1-1-44 0,-6 1-9 0,-1-1-1 16,4 4-38-16,0 0-7 0,-4-1-2 0,0-2 0 16,1 2-8-16,-1 1-1 0,0 0-1 0,0 0 0 15,4-1-1-15,4 1 0 0,-1 3 0 0,1-4 0 16,-5 1-18-16,8 0-4 0,11-1-1 0,-7 1 0 16,-1 0-15-16,4-4 9 0,11 4-9 0,-3-3 8 15,2-1-8-15,-2 1 0 0,2-1-10 0,5-6 10 16,3 4-12-16,-4-4 3 0,-3-3 1 0,0 0 0 31,10-7-36-31,-6 4-6 0,-8-6-2 0,4-1 0 0,0 1-124 16,-4-4-26-16</inkml:trace>
  <inkml:trace contextRef="#ctx0" brushRef="#br0" timeOffset="50554">10730 3135 345 0,'0'0'15'0,"0"0"4"0,0 0-19 0,0 0 0 0,0 0 0 0,0 0 0 15,0 0 299-15,0 0 56 0,0 0 11 0,0 0 2 16,0 0-241-16,7-4-49 0,-7 4-10 0,0 0-1 16,0-9 18-16,8 6 4 0,-5-4 1 0,-3 7 0 15,0 0-33-15,7-6-6 0,4 0-2 0,0 3 0 16,-11 3-16-16,7-7-3 0,4 7-1 0,-1-3 0 15,1 0-20-15,-4 3-9 0,4 0 8 0,-1 0-8 16,1 0 0-16,-4 0 8 0,-7 0-8 0,0 0 0 16,15 6 9-16,-12-3-9 0,-3-3 10 0,0 10-10 15,0-1 11-15,0 1-11 0,-3-1 12 0,-5 4-12 16,-2-3 12-16,3 2-4 0,-1 1 0 0,-2 0-8 16,-4-4 0-16,3-2 0 0,7 5 0 0,-3-2 0 15,-4-1 28-15,4-2 4 0,4 2 2 0,3-9 0 0,-7 6-34 16,7-6 0-16,0 7 0 0,0-7 0 0,0 0 0 15,0 0 0-15,0 0 0 0,3 6 0 0,8 0 0 0,-4-2-12 16,-7-4 0-16,7 3 0 0,7-3 12 0,-3 3 16 16,-4-3-3-16,4-3-1 0,-4 3-12 0,4 0 0 15,7-3 0-15,-8-1 0 16,-3 4-29-16,11-3-9 0,-4 0-2 0,1 3 0 16,-5-3-73-16,1 0-15 0,3 0-4 0,1-1-880 0</inkml:trace>
  <inkml:trace contextRef="#ctx0" brushRef="#br0" timeOffset="51870">8851 4174 1843 0,'0'0'81'0,"0"0"18"0,-4 3-79 0,4-3-20 0,0 0 0 0,0 0 0 16,0 0 0-16,0 0 10 0,0 0-10 0,0 0 8 15,11-3-8-15,-4 0 0 0,-7 3 0 0,11-6 0 16,3 3 22-16,1-1-1 0,-5 1 0 0,8 0 0 15,-4 0 1-15,4 0 0 0,0 3 0 0,0-3 0 16,0 3-3-16,7-4-1 0,-4 4 0 0,0 0 0 16,4-3 3-16,0 3 1 0,4 0 0 0,-1-3 0 15,1 3-10-15,3 0-1 0,4 0-1 0,-1 0 0 16,5 0 4-16,2-3 1 0,1 3 0 0,4 0 0 16,-8-3-15-16,4 0 9 0,-1 3-9 0,1-4 8 15,0 1 14-15,0 0 2 0,-1-3 1 0,5-1 0 16,3 4 10-16,-4-3 1 0,4 0 1 0,4-1 0 15,-8 1-25-15,4-4-12 0,-4 4 10 0,4-3-10 16,4-1 17-16,-4 1-2 0,-1-1-1 0,9-3 0 0,2 4-6 16,-3 2 0-16,-7-2-8 0,0 3 12 0,0-1-12 15,-4 1 0-15,4-4 0 0,-3 4 0 0,-5 0 0 0,5 3 0 16,6-4 0-16,1 4 0 0,-8 0 26 0,0 0 9 16,8 3 1-16,-4 0 1 0,-7 0-27 0,3 0-10 15,0-7 0-15,4 4 9 0,4 0 11 0,-1 0 1 16,1-3 1-16,-1 2 0 0,4 4-6 0,-7 0-2 15,-7-6 0-15,0 0 0 0,-4 3 10 0,0-4 1 16,4 4 1-16,0-3 0 0,3-1-10 0,-3 1-1 16,3 3-1-16,-3-4 0 0,0 1-5 0,0-3-1 0,-4 5 0 0,0 1 0 15,-3-3-8-15,0 3 0 0,-1-4 0 0,1 1 0 16,-1 3 0-16,1 0 8 0,0-4-8 0,3 1 0 16,0-3 12-16,0-4-4 0,-3 3 0 0,-7 4 0 15,-8 6-8-15,-3-3 0 0,3 0 0 0,1 0 0 16,-8-1-16-16,0 1-1 0,0 3-1 0,-3-3 0 31,-4 0-18-31,0 3-3 0,-7 0-1 0,0 0 0 16,0 0-93-16,0 0-19 0,0 0-4 0,-10 0-953 0</inkml:trace>
  <inkml:trace contextRef="#ctx0" brushRef="#br0" timeOffset="52921">9208 4669 2178 0,'0'0'48'0,"0"0"9"0,0 0 3 0,0 0 1 15,0 0-49-15,0 0-12 0,0 0 0 0,7-7 0 0,0 4 24 0,0-3 1 16,-3 0 1-16,3 2 0 0,-7 4 27 0,3-6 6 16,8 3 1-16,0 0 0 0,-4 0-47 0,7-1-13 15,-3 1 0-15,3 0 8 0,4 0 0 0,-4 3 0 16,0 0 0-16,4 0 0 0,-3 3-8 0,-5 0 8 16,1 0-8-16,0 4 8 0,3-1 2 0,-3 0 1 15,-4 4 0-15,3-1 0 0,-2 1-11 0,-1 3 0 16,-7-1 0-16,0 1 8 0,0 3-8 0,-4 0 10 15,1 0-10-15,-5-1 10 0,1 1-10 0,0 3 10 16,0 0-10-16,-4 0 10 0,-3-3-10 0,3 3 12 16,-3-3-12-16,3 3 12 0,-3 0-20 0,0-3-4 15,3-3-1-15,0-1 0 16,4 1-31-16,-3-4-7 0,3-2-1 0,-1-1 0 16,5 0-120-16,3-6-24 0,0 0-4 0,0 0-668 0</inkml:trace>
  <inkml:trace contextRef="#ctx0" brushRef="#br0" timeOffset="53169">9636 4596 1843 0,'0'0'81'0,"-4"6"18"0,0 1-79 0,-3-1-20 0,0 0 0 0,-4 1 0 16,8 2 63-16,-4 1 9 0,-7-1 1 0,6 1 1 16,-2 2-33-16,3-2-6 0,-4 3-2 0,-3 2 0 15,3-2-4-15,-3 0-1 0,3 3 0 0,4-1 0 16,-4-2 18-16,4 3 3 0,0 0 1 0,7 0 0 15,-4-1-18-15,4-2-4 0,4 0-1 0,3 0 0 0,4 2-27 0,-1 1 0 16,1 0 0-16,0-3 0 0,7 3 0 0,-1-1 0 16,1-2 0-16,0-3 0 0,3-1 0 0,1-3 0 15,-1 1-8-15,1-4 8 16,3-3-28-16,-4 0 0 0,-3-3-1 0,3-4 0 16,-3-5-115-16,3 2-22 0,-3-6-5 0</inkml:trace>
  <inkml:trace contextRef="#ctx0" brushRef="#br0" timeOffset="53521">9771 4447 2556 0,'0'0'113'0,"0"0"23"0,0 0-108 0,0 0-28 0,11 0 0 0,-1-3 0 15,1 3 0-15,0-3 0 0,3-4-9 0,-3 4 9 16,3 0-13-16,0 0 4 0,-3 0 1 0,3-1 0 15,-3 1 8-15,-4 3 0 0,4 3 0 0,-8 1 0 16,-3-4 0-16,8 3 0 0,-8-3 10 0,0 0-10 16,3 6 0-16,-3 4 0 0,-3-1-11 0,-1 1 11 15,0-1-25-15,-3 4 2 0,-3-4 1 0,-1 7 0 16,0-3 22-16,1 0 0 0,-1-1 0 0,0 1 0 16,0-4 12-16,4 4 8 0,-3-3 0 0,-1-1 1 15,4 1 3-15,0-4 1 0,3 3 0 0,4-9 0 16,0 0-12-16,0 0-2 0,0 0-1 0,0 0 0 15,0 0-10-15,0 0 0 0,7 0-12 0,4 4 12 16,0-8 0-16,3 4 0 0,4-3 12 0,-4-3-4 16,7 0-8-16,1-1-11 0,3 1 3 0,0 0 0 15,0-4-71-15,3 1-13 0,-3-1-4 0,0 1-963 16</inkml:trace>
  <inkml:trace contextRef="#ctx0" brushRef="#br0" timeOffset="53825">10231 4849 2275 0,'0'0'100'0,"0"0"22"0,0 0-98 0,0 0-24 0,0 0 0 0,11 0 0 15,0-3 28-15,-1 0 1 0,8 0 0 0,-4-3 0 16,1-1 23-16,2 1 4 0,12 0 0 0,-8 2 1 16,-3-2-11-16,7 0-2 0,7-1-1 0,0 1 0 15,0-3-30-15,0 2-5 0,-3 1-8 0,7 0 11 16,-1-4-11-16,-6 4 0 0,-4-4 0 0,0 4 0 31,0 0-33-31,0 2-9 0,-11-2-2 0,0 0 0 0,1 3-171 0,-1-4-34 0,-4 1-7 0,-2 3-2 16</inkml:trace>
  <inkml:trace contextRef="#ctx0" brushRef="#br0" timeOffset="54052">10591 4545 2296 0,'0'0'51'0,"0"0"10"0,0 0 3 0,0 0 0 0,-7 3-52 0,7-3-12 16,0 0 0-16,0 0 0 0,0 10 24 0,0-1 1 15,0 1 1-15,4 3 0 0,-1-4 26 0,1 7 4 16,-4 0 2-16,3 0 0 0,5-1-4 0,-5 8-1 16,-6-1 0-16,6 0 0 0,1 0-33 0,3 4-6 15,-7-1-2-15,0 0 0 0,3 1-12 0,1-1-16 16,0 0 3-16,-1 1 1 16,-3-4-112-16,4 3-23 0,6-9-4 0,-6 3-937 0</inkml:trace>
  <inkml:trace contextRef="#ctx0" brushRef="#br0" timeOffset="54728">11369 4276 403 0,'0'0'36'0,"0"0"-36"0,0 0 0 0,0 0 0 16,-7 6 423-16,-1 0 77 0,8-6 16 0,0 0 4 15,0 10-391-15,-3-1-77 0,-1 1-16 0,1 3-4 16,6-1 18-16,-3 4 3 0,-3 0 1 0,-1 0 0 16,8 3-5-16,-4 3-1 0,0 0 0 0,0 4 0 15,0-1-24-15,0 0-6 0,3 7-1 0,-3-3 0 16,0 2-17-16,4 1 0 0,-1 0 8 0,1 3-8 16,-4-1 0-16,4-2-12 0,-1 3 1 0,1-3 1 15,-4-4-26-15,3-6-4 0,-3 1-2 0,4-8 0 16,-1-5-90-16,1-1-19 0,-4-9-3 0,0 0-1 15,7-3-43-15,0-9-9 0,-7-4-1 0,4-10-508 16</inkml:trace>
  <inkml:trace contextRef="#ctx0" brushRef="#br0" timeOffset="55007">11618 4422 1666 0,'0'0'74'0,"0"0"15"0,11 0-71 0,-11 0-18 15,0 0 0-15,0 0 0 0,4 9 90 0,-4 4 14 0,-11-4 4 0,4 1 0 16,3-1-65-16,-7 1-13 0,-3 2-2 0,0 1-1 15,0 0-12-15,-4-4-3 0,0 7 0 0,-3-3 0 16,-1 3 8-16,4 0 0 0,8-1 1 0,-5-2 0 16,-2 3 12-16,2-3 3 0,8-4 0 0,0 4 0 15,0-4 5-15,3 4 2 0,1-7 0 0,3-6 0 16,0 0-19-16,0 10-3 0,7-1-1 0,0 1 0 16,7-4-12-16,-3 4-8 0,-4-4 8 0,4 4-8 15,7-4 9-15,0 0-9 0,-4 1 12 0,4-1-12 16,-1 0 17-16,1 1-3 0,7-1-1 0,-3 0 0 15,-8 1-13-15,0-4 0 0,11 0 0 0,-7 3 0 16,-4-6-24-16,4 3-4 16,0-6 0-16,-4 3-1 0,-3-3-83 0,0 0-16 0,-1-3-3 0,-6-1-893 15</inkml:trace>
  <inkml:trace contextRef="#ctx0" brushRef="#br0" timeOffset="55378">11715 4212 345 0,'21'0'31'0,"-21"0"-31"15,0 0 0-15,0 0 0 0,0 0 454 0,0 0 85 16,0 0 17-16,0 0 3 0,11-3-450 0,-4-3-89 16,3 0-20-16,1 2 0 0,-11 4 0 0,7-6-11 15,4 6 11-15,-11 0-12 0,0 0 12 0,0 0 0 0,11-3 10 16,-11 3-10-16,0 0 9 0,7 3-9 0,0 3 8 0,0-2-8 15,-7-4 0-15,7 6 0 0,-7 0 0 0,4 4 0 16,-4-1-12-16,0 1 12 0,-7 2-10 0,3 1 10 16,-3 0 0-16,3-1 0 0,-3 1 0 0,-3 0 0 15,2-1 12-15,1-2-12 0,4 3 12 0,-4-1-12 16,-1 1 34-16,5-7 0 0,3 4 0 0,0-10 0 16,-4 9-18-16,4 1-4 0,4-1-1 0,-1-2 0 15,5-4 6-15,-1 3 2 0,3-6 0 0,1 3 0 16,0 1 12-16,3-8 2 0,-3 4 1 0,3 0 0 15,0-3-53-15,1 0-10 0,-5-3-3 16,5 3 0-16,-1-7 7 0,4 4 1 0,-4-4 0 0,0-2 0 16,0 2-218-16,1 1-43 0</inkml:trace>
  <inkml:trace contextRef="#ctx0" brushRef="#br0" timeOffset="55831">12068 4501 2426 0,'0'0'108'0,"-4"6"21"0,4-6-103 0,-4 6-26 16,1 4 0-16,3-10 0 0,-4 6 25 0,4 1 0 15,0-1 0-15,0 0 0 0,0 4-25 0,0-4-9 0,7 4 0 16,-3-1 0-16,0 4 9 0,3-4 11 0,0 4-3 15,4 0 0-15,-4-1 6 0,0 1 1 0,4 0 0 16,-1-4 0-16,1 4-15 0,0-3 0 0,3-1 0 0,-3 1 0 16,-1-1 0-16,1-6-15 0,-4 4 3 0,-7-7 1 31,7 0-24-31,0 3-5 0,1-6 0 0,-8 3-1 16,3-4 9-16,-3 4 3 0,4-6 0 0,-4 6 0 0,3-9 17 0,-3 2 3 0,0 1 1 0,0 0 0 15,0 6 8-15,0 0 16 0,0-7-4 0,0 7-1 16,0 0-11-16,0 0 0 0,-7-6 0 0,7 6 0 15,-3-7-23 1,3 7-3-16,-8 0-1 0,8 0 0 0,0 0-9 16,0 0-1-16,0 0-1 0,0 0 0 0,-7-3 26 0,7 3 12 0,0 0-12 0,0 0 12 15,0 0-9-15,-7-3 9 0,7 3 0 0,0 0 0 16,0 0-8-16,0 0 8 0,0 0 0 0,0 0 0 16,-7 3 0-16,7-3 0 0,0 0 0 0,0 0 0 15,-7 3-41-15,0 1-15 0,7-4-2 0,-4 3-1 16,-3 3-118-16,7-6-24 0</inkml:trace>
  <inkml:trace contextRef="#ctx0" brushRef="#br0" timeOffset="56705">11971 4561 1299 0,'0'0'57'0,"0"0"13"0,0 0-56 0,0 0-14 0,0 0 0 0,0 0 0 15,0 0 68-15,0 0 12 0,0 0 1 0,0 0 1 16,0 0-27-16,0 0-6 0,0 0-1 0,0 0 0 15,0 0 6-15,0 0 1 0,0 0 0 0,11 0 0 16,0 0-1-16,-11 0 0 0,7 3 0 0,4 0 0 16,-4-3-14-16,0 7-2 0,-7-7-1 0,11 3 0 15,-4 3-3-15,3-3-1 0,1 4 0 0,0-1 0 16,-1 4-4-16,1-4-1 0,0 0 0 0,0 1 0 16,-1-1-10-16,1 3-2 0,-4 1-1 0,0 3 0 15,4-4 0-15,-8 4 0 0,5 0 0 0,-5-4 0 0,1 4 7 16,-1-4 2-16,-3 7 0 0,-3-6 0 0,3 2-24 15,-4 4 0-15,1-3 0 0,-8-1 8 0,4 1-8 0,-4 0 0 16,0 3 0-16,-3 0 0 0,3-1 0 0,-3-2 0 16,3 0 0-16,-3-1 0 0,0 1-12 0,3 0 2 15,-3-4 1-15,3-2 0 0,1-1-7 0,2 0 0 16,1-6-1-16,7 0 0 16,-3 7-17-16,3-7-3 0,0 0-1 0,0 0 0 15,0 0-48-15,0 0-10 0,0-7-1 0,3-5-1 16,4-7-141-16,4 3-28 0</inkml:trace>
  <inkml:trace contextRef="#ctx0" brushRef="#br0" timeOffset="57043">12403 4517 2127 0,'-7'3'47'0,"0"0"9"0,-1 0 3 0,-2 0 1 0,-1 4-48 0,0-4-12 0,-3-3 0 0,3 3 0 16,1 0 36-16,3 0 6 0,-4 1 1 0,4 2 0 16,-4-3 17-16,0 7 4 0,4-4 1 0,0 3 0 15,0 1-7-15,0-1-2 0,0 1 0 0,3 3 0 16,1-1-26-16,3-2-6 0,-4 2 0 0,8 1-1 16,-4 0 12-16,0 0 2 0,3-1 1 0,1 1 0 0,3 3-24 15,-4 0-5-15,1-4-1 0,-1 1 0 0,1 0-8 0,3-1 0 16,0-2-12-16,0 2 12 0,1-2-8 15,-1-4 8-15,3 4 0 0,1-4 0 0,3-3 0 0,-3 4 0 16,3-1 0-16,-3-3 0 0,3 0 0 0,-3 1 0 16,3-1 0-16,4-3 0 15,0-3-26-15,-4-1-4 0,4 1-1 0,0-3 0 0,0-4 6 0,-1 1 1 16,5-4 0-16,-1-3 0 16,-3 0-168-16,0-3-34 0,-4 0-6 0</inkml:trace>
  <inkml:trace contextRef="#ctx0" brushRef="#br0" timeOffset="57431">12499 4193 2307 0,'0'0'51'0,"0"0"10"0,0 0 3 0,0 0 0 0,0 0-51 0,0 0-13 0,0 0 0 0,0 0 0 15,0 0 16-15,7 0 0 0,0-6 0 0,0 6 0 16,4-3 9-16,0 0 3 0,-4-1 0 0,0 4 0 16,4 0-3-16,0 0 0 0,-11 0 0 0,7 0 0 15,3 0-16-15,-10 0-9 0,0 0 10 0,0 0-10 16,8 4 0-16,-5 2 0 0,-3 4 0 0,0-1 0 16,-3 1 0-16,-1-1 0 0,0 7-11 0,1-3 11 15,-4-1 0-15,0 4 15 0,-1-3-1 0,1 3 0 0,-3-4 15 16,2 1 3-16,-2 3 1 0,3 0 0 15,3-4-20-15,-3 1-4 0,3-3-1 0,1-4 0 0,3 3-8 0,0-9 12 16,0 0-12-16,0 0 12 0,7 7-12 0,-4-1 0 16,5 0 0-16,-1 1 0 0,3-7 0 0,1 0-12 15,3 0 4-15,4-3 8 0,-3-4-12 0,6 4 12 16,4 0-10-16,0-3 10 16,0-4-48-16,0 1-4 0,0-4-1 0,0 0-1104 15</inkml:trace>
  <inkml:trace contextRef="#ctx0" brushRef="#br0" timeOffset="58223">13637 3677 1324 0,'0'0'118'16,"0"0"-94"-16,0 0-24 0,0 0 0 15,0 0 284-15,0 0 53 0,0 0 11 0,0 0 1 0,0 0-252 0,0 0-50 16,0 0-11-16,0 0-1 0,0 0-4 0,7-4-1 16,3 4 0-16,-2 0 0 0,2 0 10 0,5 0 1 15,-1 0 1-15,4 0 0 0,3 0-28 0,-3-3-6 16,3 6 0-16,-3-3-8 0,7-3 8 0,0 0-8 16,-4 3 0-16,4-3 0 0,-3 0 0 0,-1 0 0 15,-3-1-10-15,3 1 10 16,-6 0-48-16,-1 0-3 0,-3 0 0 0,-1 0 0 15,1 3-122-15,-4-4-25 0,0 4-5 0,-7 0-833 0</inkml:trace>
  <inkml:trace contextRef="#ctx0" brushRef="#br0" timeOffset="58434">13669 3908 1900 0,'0'0'169'0,"0"0"-135"0,0 0-34 0,0 0 0 15,0 0 179-15,7 3 29 0,7-3 5 0,0 0 2 16,1 0-177-16,2-3-38 0,5 0 0 0,-1-3 0 16,1-1 12-16,3 1 10 0,-4 0 2 0,0 2 0 15,8-2-15-15,-4 3-9 0,0 0 12 0,0 0-12 16,0-1 0-16,0-2 0 0,0 0 0 0,0-1 0 16,3-2-200-16,1 2-33 15</inkml:trace>
  <inkml:trace contextRef="#ctx0" brushRef="#br0" timeOffset="59241">15659 2723 288 0,'0'0'12'0,"0"0"4"0,0 0-16 0,0 0 0 15,0 0 0-15,0 0 0 0,0 0 255 0,0 0 48 16,-8 3 9-16,5-3 3 0,3 0-169 0,0 0-34 0,-11 3-6 0,11-3-2 16,0 0-25-16,0 0-6 0,0 0-1 0,0 0 0 15,-7 3 12-15,7-3 1 0,0 0 1 0,0 0 0 16,0 0-8-16,-4 6-2 0,4 4 0 0,0-4 0 15,0 4-24-15,4 2-4 0,-4 4-2 0,4 0 0 16,-1 0-6-16,1 6 0 0,-1 0-1 0,4 7 0 16,4-1-39-16,-4 1 0 0,-3-1 0 0,-4 1 0 15,3 0 20-15,5 2-1 0,-8 1 0 0,3-4 0 16,-3 4-19-16,4-3 0 0,-4-1 0 0,3 4 0 16,-3-7-11-16,0 1-5 0,0-4-2 0,0-6 0 15,-3 0-26-15,3-1-6 0,0-5-1 16,-4-4 0-16,4-6-92 0,0 0-18 0,0 0-4 0,0 0-1 15,0 0 58-15,0 0 11 0,4-6 2 0,-1-4 1 16,1-5-145-16,3-1-29 0,4-29-5 0,-4 10-2 0</inkml:trace>
  <inkml:trace contextRef="#ctx0" brushRef="#br0" timeOffset="59566">15823 3046 230 0,'10'-10'10'0,"-10"10"2"0,7-3-12 0,1-3 0 16,-8 6 0-16,7-6 0 0,-4 2 376 0,-3 4 73 15,7-6 15-15,-3 0 2 0,0 2-306 0,-4 4-60 16,0 0-13-16,3-6-3 0,-3 6-4 0,0 0-2 15,0 0 0-15,0 0 0 0,0 0-13 0,0 0-2 16,0 0-1-16,0 0 0 0,0 0-20 0,0 0-4 16,0 0-1-16,-7 6 0 0,0 1-22 0,0-1-5 15,0 1-1-15,3 2 0 0,-3 1 7 0,0 2 0 16,0-2 1-16,-1-1 0 0,1 1-17 0,0-1 0 0,0 4 0 0,0-4 0 16,3 1 0-16,-3-1 0 0,4 1 0 0,-4-1 0 15,3-2 0-15,4-7 0 0,-4 9 0 0,-3 1 0 16,4 3 0-16,-1-4 0 0,1 1 0 0,3-10 0 15,0 0 12-15,0 0 1 0,7 6 1 0,-4-3 0 16,-3-3-14-16,11 6-18 0,-4 1 4 0,4-1 1 16,-4-3 13-16,4 10 0 0,-1 3 0 0,1 0 0 15,3-4 0-15,1-2 0 0,-5-1 0 0,5-2 0 16,2-1 0-16,-2 0 0 0,-1 1 0 0,7-4 0 16,4 0-28-1,-10-3-4-15,-5-3 0 0,4 0 0 0,1-1-103 0,-1 1-21 0,0 3-4 16</inkml:trace>
  <inkml:trace contextRef="#ctx0" brushRef="#br0" timeOffset="60032">14813 3616 2016 0,'0'0'179'0,"0"0"-143"16,0 0-36-16,0 0 0 0,0 0 134 0,8 0 20 0,2 4 4 0,8-4 1 15,0-4-144-15,10 4-29 0,8-6-6 0,0 3 0 16,-8-3 34-16,4-1 7 0,4 4 2 0,7-3 0 15,0-4 22-15,7 4 5 0,-1 0 1 0,12-1 0 16,0-2-6-16,3 2-1 0,4-2 0 0,-4 3 0 16,0-1-20-16,4-2-4 0,3 2 0 0,4-2-1 15,-4 2-5-15,4-2-1 0,0-1 0 0,-4 1 0 16,1 3 2-16,6-7 0 0,1 0 0 0,-1 4 0 16,1-1 1-16,-5 1 1 0,-2 2 0 0,-4-2 0 15,3-4-17-15,-3 4 0 0,-1-1 8 0,-2 1-8 16,-1-1 0-16,-4 7 0 0,-3 3 0 0,-7-6 0 15,-7-10-20-15,-7 6 0 0,-1 7-1 0,-2 0 0 16,-5-3 0-16,-3 2 0 0,-4 4 0 0,1 4 0 16,-8-4 1-16,-3 3 0 0,-1-3 0 0,-6 3 0 15,-4-3-50-15,0 0-10 0,0 0-1 0,-4-3-1 16,-10-4-74-16,0 7-16 0,-4 13-2 0</inkml:trace>
  <inkml:trace contextRef="#ctx0" brushRef="#br0" timeOffset="60378">15266 4006 2527 0,'0'0'56'0,"0"0"11"0,0 0 2 0,4 7 2 0,-4-1-57 0,3 4-14 0,-3-4 0 0,4 3 0 16,3 1-8-16,-3 3-5 0,3-4-1 0,-4 7 0 16,-3-3 23-16,0 6 5 0,4 0 1 0,-4 0 0 15,-4 6 17-15,4-3 3 0,4 7 1 0,-4 2 0 16,0 7-7-16,0-3-1 0,0-3 0 0,-4 0 0 15,4-7-28-15,-3 0-8 0,-1 1-1 0,1-7 0 16,3 0-41-16,0-3-8 0,0-4-2 0,0 1 0 16,0-3-150-16,3-4-30 0,-3-6-7 0</inkml:trace>
  <inkml:trace contextRef="#ctx0" brushRef="#br0" timeOffset="60609">15687 4228 403 0,'0'0'36'0,"11"0"-36"15,0-3 0-15,-1 0 0 0,-10 3 470 0,7 0 87 16,8-6 18-16,-1-1 3 0,7 1-462 0,1-4-93 16,3 1-23-16,3-4 0 0,1 4 0 0,-1-4 0 15,-3 7 0-15,0-4 0 0,4 4 11 0,-1-1-3 16,-3 1 0-16,0 0 0 0,-4-1-8 0,1 1-11 0,-1 3 3 0,-3-3 0 31,-4-1-180-31,1 1-35 0,6-7-7 0,-7 4-2 0</inkml:trace>
  <inkml:trace contextRef="#ctx0" brushRef="#br0" timeOffset="60834">15937 3984 2556 0,'0'0'56'0,"0"0"12"0,0 0 3 0,3 13 0 16,1-4-57-16,-1 1-14 0,1 3 0 0,3-4 0 15,0 4 0-15,0-1-8 0,-3 4 8 0,3 3-13 0,0-3 50 0,-3 6 11 16,-4 0 1-16,3 1 1 0,1 2-19 0,-4 0-4 16,3 1-1-16,-3-4 0 0,8 3-26 0,-5 1 0 15,1-4 0-15,3 0 0 16,-4 0-169-16,8-3-30 0,3 3-5 0,-3-6-2 0</inkml:trace>
  <inkml:trace contextRef="#ctx0" brushRef="#br0" timeOffset="61663">16678 3727 2458 0,'0'0'109'0,"0"0"23"0,0 0-106 0,0 0-26 0,-7 7 0 0,4 2 0 16,-4-2 66-16,3-1 8 0,4-6 2 0,0 0 0 0,0 0-39 0,0 0-7 16,0 6-2-16,0 10 0 15,4 3 10-15,-8 3 2 0,4-6 0 0,0 6 0 0,4-3-18 0,-4 0-3 16,3 7-1-16,-3-7 0 0,-3 3-18 0,3 0 0 15,0 0 8-15,0 4-8 0,3-4 0 0,1 3 0 16,-1 1-11-16,4-1 11 0,-3-3-13 0,3 3 4 16,-3-2 1-16,-1-4 0 15,4 0-41-15,1-7-8 0,-1-2-2 0,0-1 0 16,-11 7-167-16,8-9-34 0,-4-7-6 0,0 0-2 0</inkml:trace>
  <inkml:trace contextRef="#ctx0" brushRef="#br0" timeOffset="62036">16932 3753 2538 0,'0'6'56'0,"0"4"11"0,0-10 2 0,0 0 3 0,0 0-58 0,0 0-14 0,-4 6 0 0,4-6 0 16,0 9 0-16,-3-2 0 0,-1-1 0 0,-3 7 0 15,-4-1 32-15,4 1 8 0,-4 3 0 0,1 0 1 16,-1 3 0-16,-3-3 0 0,3 0 0 0,0-4 0 15,1 4-6-15,-1-3-2 0,-3 3 0 0,3-1 0 32,0-2-55-32,0 0-11 0,1 0-3 0,-1-1 0 0,4-2 20 0,0-1 3 0,0 1 1 0,0-1 0 15,3 1 12-15,0-1 0 0,4-2-10 0,0-7 10 16,4 9 0-16,0-3 0 0,-4 4 12 0,7-4-4 0,3 1 0 16,1-1 0-16,-4 0 0 0,7 1 0 15,1-1-8-15,-1-3 0 0,0 3 9 0,1 1-9 16,2-1 13-16,1 1-1 0,4-1-1 0,-5 0 0 0,5 1-11 15,-1 2 8-15,4-3-8 0,-3 1 8 0,-1-1 8 16,0 0 0-16,-6 4 1 0,2-1 0 16,1-2-41-16,0-1-8 0,-7 0-1 0,3 1-1 15,0-4 10-15,-3 0 3 0,0-3 0 0,-4 0 0 16,0-3-143-16,0 0-29 0,-3-4-6 0</inkml:trace>
  <inkml:trace contextRef="#ctx0" brushRef="#br0" timeOffset="62404">17096 3661 2257 0,'0'0'100'0,"0"0"20"0,0 0-96 0,0 0-24 0,0 0 0 0,0 0 0 15,10-3 28-15,1-1 1 0,-4 1 0 0,4 3 0 16,0-3 9-16,-1 0 2 0,-10 3 0 0,11 0 0 15,0-3-11-15,-11 3-1 0,10 0-1 0,-10 0 0 16,8 0 1-16,2 3 1 0,-10-3 0 0,0 0 0 16,0 0-21-16,7 6-8 0,-7-6 0 0,7 7 9 15,1-4-31-15,-5 6-6 16,1-2-2-16,-11 5 0 0,-4 7 21 0,0-6 9 0,8 0-8 0,3-4 8 16,-7 4 0-16,3 3 16 0,-3 6-3 0,0-3 0 15,3-3-4-15,1 0-1 0,-1-4 0 0,0-2 0 0,4-4 3 16,4 4 0-16,-4-10 0 0,0 0 0 0,0 0-2 0,0 0 0 15,0 0 0-15,7 6 0 0,0 0-9 16,0 1 0-16,8-4 0 0,-5 3 0 0,5-6 0 0,-5 3 0 16,8 1 9-16,-4-4-9 0,1-4 0 0,-1 4-20 15,0-3 4-15,4 3-791 16,0-3-158-16</inkml:trace>
  <inkml:trace contextRef="#ctx0" brushRef="#br0" timeOffset="62832">17845 4197 3027 0,'0'0'67'0,"-8"6"13"0,1 3 4 0,0 4 0 0,-4-7-67 0,4 4-17 16,7-10 0-16,0 0 0 15,0 0-50-15,0 0-14 0,0 0-2 0,0 0-1 16,0 0-6-16,0 0-2 0,7 3 0 0,-7-3-1089 0</inkml:trace>
  <inkml:trace contextRef="#ctx0" brushRef="#br0" timeOffset="103211">13928 5621 1094 0,'0'0'97'0,"0"0"-77"15,0 0-20-15,0 0 0 0,0 0 188 0,0 0 35 16,0 0 6-16,0 0 2 0,0 0-153 0,0 0-30 16,0 0-7-16,0 0-1 0,7 3-11 0,-7-3-2 15,7 6-1-15,-3 4 0 0,-1 2 7 0,1 1 2 16,-4 3 0-16,4 0 0 0,-4 3 2 0,0 6 1 15,0 0 0-15,0 4 0 0,0 6-4 0,-4 3-1 16,4 6 0-16,-7 4 0 0,3-1-3 0,1 1-1 16,-1-1 0-16,1 4 0 0,-1-3-13 0,-3 2-4 15,3-2 0-15,1-1 0 0,3-2-12 0,0 2 0 0,3 1 0 16,5-7 0-16,-5-6 8 0,-3-3-8 16,0-10 0-16,0 0 0 0,4-6 0 0,-4 0-16 0,0-7 1 0,0-9 1 31,0 0-18-31,0 0-3 0,0 0-1 0,0 0 0 15,0-16-115-15,0-6-23 0,0-16-5 0</inkml:trace>
  <inkml:trace contextRef="#ctx0" brushRef="#br0" timeOffset="104164">13472 5808 518 0,'0'0'23'0,"0"0"5"16,-8 3-28-16,8-3 0 0,0 0 0 0,0 0 0 0,0 0 361 0,0 0 67 16,0 0 14-16,0 0 2 0,0 0-324 0,0 0-66 15,0 0-13-15,0 0-2 0,11 0-20 0,-4 0-4 16,4 0-1-16,0 0 0 0,-1 0 2 0,5 0 0 15,-1 0 0-15,0 0 0 0,4 0 3 0,-4-3 1 16,1-4 0-16,6 1 0 0,0 3-2 0,4 0 0 16,0-7 0-16,4 4 0 0,3-1-7 0,0-2-2 15,-3-1 0-15,3-2 0 0,-4 2-9 0,1-6 12 16,-1 4-12-16,1-4 12 0,-1 0-12 0,1 0 0 16,-4 3 9-16,0-2-9 0,-4 2 0 0,4-3 0 0,0 3 0 0,-4 4 0 15,1-4 0-15,-8 7 0 0,0-4 0 0,-3 7 0 16,0 0 0-16,-11 3 8 0,0 0-8 0,0 0 0 15,0 0 9-15,0 0-9 0,0 0 12 0,14 13-12 16,-7-1 32-16,-3 4-1 0,-4 3 0 0,0 3 0 16,-4 4-19-16,1 2-4 0,-1 1-8 0,-3 9 12 15,3 0 1-15,1 3 0 0,-1 7 0 0,1-1 0 16,-5 1-1-16,5 2-1 0,-1 1 0 0,4 3 0 16,-3-3-11-16,-1 3 0 0,1-4 0 0,-1 4 0 15,4-6 24-15,0-1-1 0,0-5 0 0,0-4 0 16,4-4-11-16,-4-2-3 0,0 0 0 0,0-7 0 15,7 4-9-15,-7-7 0 0,0-9 0 0,0-1 0 16,0 1 9-16,3-4 0 0,-3-9 0 0,0 0 0 16,0 0-9-16,0 0 8 0,-3-9-8 0,6-4 8 0,4-3-8 0,1-3 0 15,-1-3 0-15,0 0 0 0,0-3-13 0,4-7 5 16,-1 3 8-16,-2-2-13 16,2-4-17-16,1 6-3 0,0 4-1 0,-1 0 0 0,1 2 16 0,0 4 3 15,-1 4 1-15,-2 2 0 0,2 3 14 0,-3 1-12 16,-7 9 12-16,0 0-12 0,4-3 12 0,-4 3 0 15,0 0 0-15,11 6 0 0,-8 4 0 0,4-1 0 16,0 7 0-16,1 3 0 0,-5 3 13 0,4 0-4 16,0 1-1-16,1 2 0 0,-1-3-8 0,0 3 12 15,0-2-12-15,0-4 12 0,0 0-12 0,4 0 0 16,0-3 0-16,-4-4 0 0,3-2 0 0,1-1 0 16,0 4 0-16,-4-7 0 0,4-3 8 0,-1 1-8 0,5-4 0 15,-1 0 8-15,-3-7-8 0,3 1 12 0,4-4-12 0,-4-2 12 16,0-4-12-16,1 0-9 0,-1-3 9 0,0 0-13 15,-3-6 13-15,-1-1 0 0,1 1 0 0,0 0 10 16,-4-4-10-16,-3 4-11 0,-1-4 3 0,-3 4 0 16,4-1-4-16,-8 1-1 0,1 3 0 0,-1 3 0 15,-3 3 13-15,0 0 0 0,0 0 0 0,-1 7-9 16,-2 2 9-16,-1 1 8 0,0 0-8 0,1 6 11 16,-1 3 5-16,0 6 0 0,4-2 1 0,0 2 0 15,0 4-8-15,0 3-1 0,3 3-8 0,1 0 12 16,-1 0 8-16,4 3 0 0,4 3 1 0,-1-2 0 15,4 2-21-15,0-3 0 0,4-6 0 0,7 6-8 16,7-6 8-16,-4 3 0 0,-6-3 10 0,2-3-10 16,8 2 12-16,0-5-3 0,-3-1-1 0,3 1 0 0,0-7-8 15,0 0-9-15,-4-3 9 0,0-3-13 16,1 0-41-16,-1-3-8 0,1-4-2 0,-1-3-771 16,0-2-154-16</inkml:trace>
  <inkml:trace contextRef="#ctx0" brushRef="#br0" timeOffset="105476">15419 6083 2372 0,'0'0'52'0,"0"0"12"0,-4-3 1 0,4 3 1 0,0 0-53 0,0 0-13 0,0 0 0 0,0 0 0 16,0 0 8-16,0 0 0 0,0 0-8 0,0 0 12 15,11 0 17-15,-11 0 3 0,0 0 1 0,7 3 0 16,-7-3 19-16,11 7 3 0,-8-1 1 0,4 4 0 15,-3 5-20-15,-1 1-3 0,-3 3-1 0,4 3 0 16,-4 1 12-16,0 2 1 0,0-3 1 0,0 4 0 16,0 2-25-16,0-3-5 0,-4 4 0 0,8-4-1 15,-4-2-3-15,4-1 0 0,-4-3 0 0,3 0 0 16,8-7-12-16,-8 1 0 0,1 0 0 0,3-4 0 0,-3-2 0 0,3-1 8 16,-7-6-8-16,0 0 0 0,7-3 0 15,0-4 0-15,0 4 0 0,0-6 0 0,4-7 0 0,-4 0 0 16,4-3-8-16,-4 3 8 0,4-6-13 0,-1-3 4 15,1 2 1-15,-4-2 0 0,4 3-3 0,0-7 0 16,-4 4 0-16,3-3 0 0,-2 2 11 0,2 4-10 16,-6-3 10-16,3 2-10 0,-3 4 10 0,3 4-12 15,-7-1 12-15,3 3-12 0,1 7 12 0,-4-1 0 16,0 7 0-16,0 0 0 0,0 0 0 0,0 0 0 16,-4 13 0-16,4 0 0 0,-3 3 8 0,-1 3-8 15,4 3 8-15,-3 0-8 0,3 0 12 0,0 0-1 16,3 1-1-16,1 2 0 0,-1-6-2 0,4 3 0 0,-7-3 0 15,8 0 0-15,-1 0-8 0,0-3 10 0,0-3-10 0,7-4 10 16,-3 4-10-16,0-4 0 0,-4-5 0 0,3 2 0 16,1-3 8-16,0-3-8 0,-1-3 8 0,1-7-8 15,0 4 0-15,0-3 0 0,-1-7 8 0,5 0-8 16,-8-3 0-16,7 0 0 0,-3-3 0 0,-1-1 0 16,1 1 0-16,-4-3-11 0,4 3 11 0,0-4-8 15,-4 4 8-15,3-3-10 0,1 3 10 0,-4 3-10 16,0-4 10-16,0 8 0 0,1-1-9 0,-5 0 9 15,4 6 0-15,-3 1 0 0,3-1-9 0,-3 7 9 16,-4 3 0-16,0 0 0 0,0 0 0 0,0 0 0 16,7 6 0-16,-4 4 0 0,4 3 0 0,-3-1 9 15,0 7-9-15,-4 0 0 0,3 0 0 0,1 0 0 16,-1 0 8-16,-3 7 5 0,0-1 2 0,0-3 0 0,0-3 1 16,4 0 1-16,-4 0 0 0,0-3 0 0,0 3-17 15,0-6 8-15,0-4-8 0,0 1 0 0,0-1 0 0,0-9 0 16,0 0 0-16,0 0-12 0,0 0 12 0,0 0 0 15,0 0 0-15,0 0 0 0,7-6 0 0,0 0 0 16,0-7 0-16,0 4 0 0,0-7 0 0,1 0 0 16,2 0 0-16,-3-6 0 0,1-4 0 0,-1 4 0 15,0-3-10-15,4-4 10 0,-1-2 0 0,1 2 0 16,3 1 10-16,-3 2-10 0,3 1 0 0,0 6-20 16,-3 0 2-16,0 6 1 0,0 1 17 0,-1 2 0 15,1 4-8-15,-8 3 8 0,8-1 0 0,-4 8 0 16,0 2 0-16,1 0 0 0,-1 7 0 0,0 0 0 0,-4 2 0 15,5 4 0-15,-5 0 0 0,1 4 11 0,3 2-11 0,-7 0 10 16,0 1-10-16,0-4 8 0,3 0-8 0,-3 3 8 16,4-2-8-16,-1-4 0 0,1-3 0 0,0-1 0 15,-1 1 0-15,1-3 8 0,-4-4-8 0,3 1 0 16,4-7 0-16,-7-3 0 0,0 0 8 0,0 0-8 16,0 0 0-16,8 3 0 0,-1-3 0 0,-7 0 0 15,3-3 0-15,4-6-11 0,1-1 3 0,-1 1 0 16,-4-4-5-16,4 0-1 0,1-3 0 0,-1 0 0 15,0-3-4-15,0 0-1 0,4-3 0 0,-1 3 0 16,1-3 3-16,0-3 0 0,-4-1 0 0,0-2 0 16,4 2-4-16,-1 4-1 0,1-3 0 0,0 6 0 15,-1-3 12-15,1 6 9 0,0 0-12 0,-4 3 12 16,0 1 0-16,0 2 0 0,0 4 0 0,1-1 0 0,-5-2 0 0,-3 9 8 16,0 0-8-16,0 0 12 0,0 0 12 15,0 0 3-15,7 9 0 0,-3 1 0 0,-1-1-12 0,1 4-3 16,-4 0 0-16,0 6 0 0,0 0 0 0,3 0 0 15,-6 3 0-15,3 3 0 0,0-2 16 0,0-1 2 16,0-3 1-16,0 3 0 0,0-3-31 0,0 0 0 16,0-3 0-16,0 3 0 0,0-3 12 0,3 3 0 15,1-3 0-15,0-4 0 0,-4 1-4 0,3 0-8 16,-3-4 11-16,0 4-11 0,0-7 8 0,4 1-8 16,-4-7 0-16,0 0 0 0,0 0 0 0,0 0 0 15,0 0 0-15,0 0 0 0,0 0-23 0,0 0-1 16,0 0-1-16,0 0 0 15,0 0-23-15,0 0-5 0,-4-7-1 0,1-2 0 16,-1-1-157-16,-3 1-31 0,3-7-6 0</inkml:trace>
  <inkml:trace contextRef="#ctx0" brushRef="#br0" timeOffset="105644">16674 5481 2228 0,'0'0'99'0,"0"0"20"0,0 0-95 0,0 0-24 0,0 0 0 0,0 0 0 16,-4-3 52-16,4 3 7 0,0 0 1 0,0 0 0 16,0 0-60-16,0 0-24 0,0 0 2 0,0 0 0 15,0 0-160-15,0 0-32 0,0 0-6 0</inkml:trace>
  <inkml:trace contextRef="#ctx0" brushRef="#br0" timeOffset="108083">17130 5830 2718 0,'0'0'60'0,"0"0"12"0,0 0 2 0,-3-3 2 0,3-7-60 0,-4 4-16 15,4-4 0-15,-3-2 0 0,3 2 0 0,-4-6 0 16,1 4 0-16,-1-1 0 15,-3 0-23-15,0 4-7 0,0-1-2 0,-1 1 0 0,1 2 56 0,4 1 12 0,-8 3 1 0,4 0 1 16,-4 3 14-16,1 3 2 0,-5 0 1 0,5 3 0 16,-1 4-31-16,-3-1-5 0,3 1-2 0,4 3 0 15,-4 2-17-15,0 4 0 0,1 4 0 0,-1-1 0 16,0 6 8-16,1-2-8 0,6-1 0 0,-3 4 0 16,0-4 0-16,0 0 0 0,7 1 0 0,-4-4 0 15,4 0 13-15,0-3-4 0,4 0-1 0,3-3 0 16,-4-3-8-16,4-1 12 0,-3-5-12 0,3 2 12 15,4-3-12-15,0-2 8 0,-11-4-8 0,10 0 8 16,4-7-8-16,-3 1 0 0,3-7 0 0,1 1 0 16,-5-11 0-16,5 4-17 0,3-6 2 0,-4 0 1 15,4-1 2-15,-4-2 1 0,0-1 0 0,4 4 0 16,3-1-1-16,-3 4-1 0,-4-3 0 0,-3 6 0 16,0 0 13-16,0 0 0 0,-8 6 0 0,4 1 0 0,0 2 0 15,1 4 0-15,-8 6 0 0,0 0 0 0,0 0 0 16,0 0 0-16,0 0 0 0,0 12 0 0,0 1 0 0,0 6 0 15,-4 3 0-15,4 7 0 0,-4 2 24 0,4 11 7 16,-3 12 1-16,-4-4 1 0,0-5-33 0,3 2 0 16,0 4 0-16,1 0 0 0,-1-4 30 0,1 4 2 15,-1 0 1-15,1 3 0 0,-8 3-20 0,4-4-4 16,7-2-1-16,-4-3 0 0,-3-7 1 0,3 0 0 16,4-3 0-16,0 0 0 0,4-6-9 0,-4 0 10 15,0-1-10-15,4-5 10 0,-1-1 4 0,1-9 1 16,-4 0 0-16,7-7 0 0,-4 1-15 0,1-7 0 15,-4-3 8-15,0 0-8 0,7-10 0 0,4 1-10 0,-4-4 2 16,0-6 0-16,0-3-4 0,8-3-1 16,-5-7 0-16,1-3 0 0,7 0-4 0,-8-12-1 0,5-14 0 15,-1 1 0 1,-3-3-18-16,3 3-3 0,-3-1-1 0,3 1 0 0,0-3 40 0,4-4 0 0,-4-9 9 0,1 6-1 16,-1 4-19-16,7 6-3 0,1 3-1 0,-1 9 0 15,-3 7 15-15,-4 3 0 0,0 6-10 0,1 4 10 16,-5 2 0-16,-3 7-11 0,1 3 11 0,-1 4-8 15,-4 2 8-15,1 4 8 0,-4 6-8 0,0 0 11 16,0 0 0-16,0 0 0 0,0 0 0 0,0 0 0 16,0 9 5-16,0 4 0 0,-4 3 1 0,-3 0 0 15,-7-1-4-15,7 5-1 0,0-1 0 0,3 6 0 16,8-6-2-16,-4 3-1 0,-4 0 0 0,4 0 0 16,4-3-9-16,-4 4 0 0,3-4 0 0,4 0 0 15,0-3 0-15,-3-4 0 0,3 1 8 0,0-4-8 0,-3 1 0 16,-1-1 0-16,4-2 0 0,1-1 8 0,-8-6 1 15,7 3 0-15,0-6 0 0,0 0 0 0,0-7-9 0,4 1 0 16,3-7-10-16,4 0 10 16,-4-3-8-16,-3-3 8 0,0 0 0 0,-1 0-9 15,-3-4 9-15,1-2-10 0,-5 2 10 0,4-2-10 0,-3-1-10 0,3-2-1 16,0 2-1-16,0 1 0 0,0 2 11 0,0 4 3 16,1 3 0-16,-5 3 0 0,4 4 8 0,-3 2 0 15,-4 4 0-15,0 6 0 0,0 0 0 0,0 0 0 16,0 0 0-16,0 0 0 0,0 0 0 0,7 16 0 15,-7-1 0-15,4 4 11 0,-4 4-2 0,3-1 0 16,-3 0 0-16,0 3 0 0,4 1 6 0,-4-1 1 16,3 0 0-16,1-2 0 0,3 2-16 0,-3-3 0 0,3 3 0 15,0-2 0-15,0-1 9 0,4-3-1 0,-1-3 0 0,-3 0 0 16,1-4-8-16,2 1 8 0,5-7-8 0,-1 1 8 16,0-7-8-16,4 0 10 0,-4 0-10 0,0-7 10 15,1 1-10-15,3-7 0 0,-4 1 9 0,0-4-9 16,0-3 0-16,1 0 0 0,-1 0 0 0,0-4-12 15,-3-2 12-15,0 3-13 0,-4 0 5 0,0-4 8 16,0-2 0-16,0 2 0 0,-7 1 0 0,4-3 0 16,-4-1-9-16,0 1-1 0,0-1 0 0,0 4 0 15,-4 6 10-15,0 0 0 0,1 3 0 0,-1 3 0 16,1 4 0-16,-1-1 0 0,1 7 0 0,3 3 0 16,0 0 0-16,-7 3 0 0,-1 0 0 0,-2 10 0 15,3 6 0-15,-1 3 0 0,-2 3 0 0,-1 4 0 16,7-4-12-16,-3 4 4 0,4-4 0 0,-1 1 0 0,4-1 8 0,4-3 0 15,3 4 8-15,0-7-8 0,0 3 16 16,0-6 0-16,4-1-1 0,0 1 0 0,-1-3-7 0,1 0-8 16,0-1 11-16,-1-5-11 0,1 2 15 0,0-3-4 15,0-2-1-15,3-4 0 0,-3 0-10 0,3-4 10 16,-3 1-10-16,-1-6 10 0,4-1-10 0,-3 1 0 16,0-1 9-16,3-2-9 0,-3-4 0 0,3 0 0 15,0-3 0-15,1 0 0 0,-5 0 0 0,5-3 0 16,2-1 12-16,1 1-4 0,-3 0-8 0,2 0-10 15,-2 0 10-15,-1 0-13 0,0-1 5 0,-3 4 8 16,3 7-13-16,-7-4 5 0,0 6 8 0,0 1 0 16,-7 9 0-16,0 0-8 0,0 0 8 0,0 0 0 0,0 0 0 15,0 0 0-15,0 0 0 0,0 9 0 0,4 1 0 0,-4 2-8 16,0 4 8-16,-4 3 0 0,1 0 0 0,-1 0 0 16,4 7 8-16,-3-4 0 0,-4 0 0 0,3 0 0 15,4-3-8-15,-3 0 12 0,-1 0-4 0,4-3 0 16,0 0-8-16,0 0 0 0,4-7 8 0,-1 4-8 15,-3-3 0-15,0-4 9 0,0-6-9 0,0 0 0 16,0 0 8-16,0 0-8 0,0 0 0 0,7 0 0 16,0-3 9-16,0-4-9 0,4 1 0 0,-4-7 9 15,0 1-9-15,1-1 0 0,-1-6 0 0,3 0 0 16,1-3 0-16,0 0-9 0,3-1 9 0,-3-5-10 16,3-1 2-16,0 1 0 0,-3-1 0 0,3 4 0 15,-3 0 8-15,3-1-13 0,-3 4 5 0,0 6 8 16,-1 4-11-16,1 2 11 0,-4 4-8 0,0-1 8 0,0 7 0 0,1 4-10 15,-8-4 10-15,3 9 0 0,4 4 0 16,-3 3 0-16,-1 3 0 0,1 3 0 0,-4 3 0 0,4 1 0 16,-1 2 0-16,1-3 0 0,-4 1 9 0,3-1-9 15,1 0 8-15,-1-2-8 0,4-4 0 0,1 3 0 16,-5-3 0-16,4 0 0 0,0-3 0 0,4 0 10 16,-4-4-2-16,4-2-8 0,-4 2 8 0,4-5-8 15,-1-4 0-15,1 0 0 0,0 0 31 0,3-6-1 16,-3 0 0-16,0-3 0 0,3-4-30 0,0 1-18 15,0-7 2-15,1 0 1 0,-1 0-1 0,0-3-1 16,0-3 0-16,1 0 0 0,-1-1 17 0,-3-2 0 16,-4-3 0-16,0 2 0 0,-4-5-11 0,5 2 2 15,-5 4 0-15,1-4 0 0,-1 1 9 0,1-1 0 0,-1 7 0 16,1 0 0-16,-4 3 0 0,0 0 0 0,-4 6 0 16,1 0 0-16,3 4 0 0,0 2-8 0,-7 4 8 0,7 3 0 15,0 0 0-15,-7 7 0 0,-1 2 0 0,1 4 0 16,-3 6 0-16,2-3 0 0,-2 6 0 0,3 0 8 15,0 3-8-15,3 1 0 0,-3-4 0 0,3 3 8 16,1-2-8-16,3-4 0 0,0 0 0 0,3-4 0 16,4 1 0-16,4-3 0 0,-7-4 0 0,6 1 0 15,1-1 0-15,-4-5 14 0,0-1-3 0,4-3-1 16,3 0 0-16,4 0 0 0,-7-3 0 0,7-1 0 16,-1-5 7-16,1 3 2 0,0-7 0 0,0 0 0 15,-4-3-30-15,4 1-5 0,0-4-2 0,-4-4 0 16,0 1 18-16,4-3 0 0,-3-1-8 0,2 1 8 15,-2-3 0-15,2 5 0 0,-2 1 0 0,3 0 0 0,-1 3-14 16,-2 3 4-16,2 3 1 0,-2 1 0 0,3 5 9 16,-4 1 0-16,0 0 0 0,0 6-8 0,1-3 8 0,-1 6 9 15,4 0-1-15,-4 3-8 0,-3 4 10 0,3-1-10 16,0 1 8-16,-3 2-8 0,7 4 21 0,-4-3-1 16,0 3 0-16,-3 0 0 0,0 0-20 0,-1 3 9 15,1-4-9-15,0 1 0 0,-4 0 0 0,0 0 0 16,0 3 0-16,-3-3 0 0,3-4 0 0,-4 4 0 15,-6-3 0-15,3 0 0 0,-4-1 12 0,1 1-12 16,-1-3 12-16,-3-1-12 0,3 1 8 0,-3-1-8 16,0-3 0-16,0 1 0 0,0-1 0 0,-4-3 0 15,11-3 0-15,-7 3 0 0,-4-3 0 0,4 0 0 0,-3-3 0 16,2 0 0-16,-2 0 0 0,6-3-9 0,-3-4-1 16,3 1 0-16,-3 2 10 0,4-5 0 0,-1-1 0 0,4-3 0 15,0-3 0-15,4 0 0 0,-1-3 0 0,1 0 0 16,7-7 0-16,3 4 0 0,-7-7 0 0,4 7 0 15,-1-4 0-15,8 4 0 0,-4-1 0 0,1 4 0 16,-1 0-19-16,4 0 2 0,-4 6 0 0,4 0 0 16,-4 0 17-16,4 0 0 0,-4 7 0 0,4-4 0 15,-7 4 0-15,3-1 0 0,4 4 0 0,-4 3 0 16,-3-4 0-16,3 4 0 0,0 3 0 0,1 0 0 16,-1 3 0-16,-3-3-10 0,3 7 10 0,-3-1-8 15,3 4 8-15,-3-1 0 0,-4 1 10 0,3 2-10 16,1 1 10-16,0 3-10 0,-1 3 10 0,1-3-10 15,0 0 11-15,0 3-11 0,-1 0 12 0,1 0-12 16,-4 0 18-16,4 3-3 0,-1-3-1 0,1 3 0 0,-4-6 0 16,0 3 0-16,1 0 0 0,-1 0 0 0,0-3-5 0,-4 0-1 15,1-1 0-15,-4-2 0 0,0 0-8 0,-4 0 8 16,1-4-8-16,-1 1 8 0,1-4-8 0,-4 3 0 16,-1-5-12-16,-6 2 12 0,0-3-25 0,0 0 2 15,-4 0 1-15,0-3 0 16,0-3-70-16,-7 0-13 0,4 0-3 0,-4-3-841 15,3 2-168-15</inkml:trace>
  <inkml:trace contextRef="#ctx0" brushRef="#br0" timeOffset="109090">20778 5002 2797 0,'0'0'61'0,"0"0"13"0,0 0 2 0,0 0 4 0,-10 4-64 0,3-4-16 0,-1 6 0 0,1-3 0 15,-3 3-9-15,-5 1-5 0,5 2-1 0,-5 1 0 16,5 3 15-16,-1-1 0 0,-3 1 0 0,3 3 0 0,0 0 51 0,-3 6 9 15,7-3 3-15,-7 3 0 0,3 0-7 16,4 0 0-16,-4 1-1 0,8-1 0 0,-1 0-27 0,4-3-4 16,0 3-2-16,4-6 0 0,3 0-10 0,0-3-3 15,4-1 0-15,-1-2 0 0,1-1-9 16,0 1 0-16,3-4 0 0,0-3 8 0,4-3-8 0,0-3 0 16,-4 0 0-16,4-3 0 0,0-4 0 0,0-3 0 15,-4-2 0-15,0-1 0 0,0-3-15 0,1 0 2 16,-1 0 0-16,-3-4 0 0,3 1-4 0,-7 0-1 15,-3-3 0-15,3-1 0 16,-7-2-11-16,0-1-3 0,-4-2 0 0,-3 2 0 0,-4-3 19 16,4 4 3-16,0 2 1 0,-4 4 0 0,-3 3 9 0,3 7-8 15,4-1 8-15,0 7-8 0,-4-1 8 0,4 4 0 16,0 3 8-16,0 0-8 0,3 3 0 0,4-3 0 16,0 0 0-16,0 0 8 0,0 10 1 0,4-4 1 0,7 4 0 15,-4-4 0-15,4 0-10 0,-1 1 0 0,1-4 0 0,3 0 0 16,8-6 0-16,-1 3 0 0,4-7 0 0,0 1 0 15,-4-3 0-15,4-1 0 0,0-6 0 0,4 4 0 16,-4-4 0-16,0-3 0 0,3-4 0 0,1 1 0 16,-4 0 0-16,3 0 0 0,1-3 0 0,-4-1 0 15,3 1-16-15,-6-4 5 0,-1-2 1 0,0-1 0 16,4-6 10-16,-7 0-10 0,0-3 10 0,0-4-10 16,-7-2 10-16,3-1 0 0,-3 1 0 0,-4-1 0 15,0 1 0-15,0 2 0 0,-4 4 0 0,1 3 0 16,0 6 9-16,-4 7-9 0,0 3 12 0,-4 6-12 15,0 3 13-15,-3 7-4 0,0 3-1 0,0 3 0 16,-7 3-8-16,0 6 0 0,-1 7 0 0,1 6 0 16,0 1 13-16,0 8 1 0,-1 4 0 0,1 6 0 0,-4 7-2 15,4 3-1-15,0 2 0 0,3 4 0 0,0 4 5 16,4-1 0-16,0 0 1 0,3 0 0 0,1 7 2 0,3 3 0 16,3-1 0-16,-3 1 0 0,4 3 1 0,-4-3 1 15,4-4 0-15,-4 4 0 0,0-3-1 0,0-1-1 16,3-2 0-16,-3-1 0 0,4-6-3 0,-4 0-1 15,3-6 0-15,-3-7 0 0,4 4-15 0,-1-10 11 16,-3-3-11-16,4 0 10 0,-1-4-10 0,1-5 0 16,-4-1 9-16,4-6-9 0,-1 0 0 0,1-9 0 15,-1 2 0-15,-3-5 0 0,0-7-15 0,0 0-1 16,0 0 0-16,0 0 0 0,0 0-4 0,0-13 0 16,0-3-1-16,-3 0 0 0,-4-9-1 0,-1 3 0 0,1-10 0 15,-3-6 0 1,-1-10-6-16,0 1-2 0,-3-7 0 0,3-6 0 15,1-4-2-15,-1 7-1 0,0 3 0 0,4 4 0 0,0 5 12 0,0 4 2 0,0 6 1 0,0 3 0 16,3 7 18-16,0 0 9 0,1 6-1 0,3 3 0 16,-4 0-8-16,4 7 12 0,4 2-12 0,-1 1 12 15,1 0-12-15,3 2 10 0,4 1-10 0,3 0 10 16,7 0 7-16,4 3 2 0,0 0 0 0,7-3 0 16,4-1 1-16,0 4 0 0,3-3 0 0,0 0 0 15,0-3-20-15,-3-4 0 0,0 1 8 0,-4-4-8 16,4-3-48-16,-4 4-12 15,-4-4-4-15,1-3-848 0,-4 3-169 0</inkml:trace>
  <inkml:trace contextRef="#ctx0" brushRef="#br0" timeOffset="112829">14516 8115 1497 0,'0'0'66'0,"-3"10"14"0,-1-4-64 0,1 0-16 0,3-6 0 0,0 0 0 0,0 7 178 0,0-7 32 15,7 6 6-15,4-3 2 0,-4 0-130 0,3-3-25 16,5 0-6-16,-1-6-1 0,4-3-19 0,0-1-4 16,-1 1-1-16,1-7 0 0,4 0 0 0,3-3 0 15,-8-7 0-15,5 4 0 0,-1-3-18 0,4-4-4 16,0 4-1-16,0-7 0 0,-3 4-9 0,-1-4 8 15,0 0-8-15,-3 1 8 0,4-7-8 0,-5 0 0 16,1 0 0-16,-4-4 0 0,1 4 0 0,-1-3 0 16,-7 0 0-16,4 3 0 0,-4-3 0 0,0 3 0 15,-7-4 0-15,4 4 0 0,-4 4 0 0,-4-1 0 16,1 3 0-16,3 0 0 0,-4 4 0 0,0 6 0 0,-3-4 0 16,0 7 0-16,4 7 0 0,-5-1 0 0,5 3 0 0,-4 7 0 15,0 3 8-15,-1 3 0 0,1 0 0 0,0 7 0 16,0 0-8-16,4 5 8 0,-5-2-8 0,1 6 8 15,0 6-8-15,0 4 0 0,-4 3 0 0,8-1 0 16,-4 11 8-16,3-1 0 0,-3 3 0 0,3 4 0 16,-3 6-8-16,4 3 0 0,-1 3 0 0,1 0 0 15,3-3 24-15,3 0 5 0,1-3 2 0,-4-3 0 16,3 0-18-16,8-1-3 0,-8-9-1 0,5 1 0 16,2-4 5-16,-3-7 1 0,1-2 0 0,2-7 0 15,-3-3-4-15,4-3-1 0,0-7 0 0,-4 1 0 16,0-4-10-16,4-3 0 0,7 7 0 0,-11-13 0 15,0-7-12-15,0-2 12 0,0-4-12 0,4 0 12 16,-4-9-10-16,0-1 10 0,4 1 0 0,-1-7-9 0,-2 0 9 0,2 1-10 16,1 2 10-16,0 1-10 0,-1-1 10 0,5 1-13 15,-1 5 5-15,0 4 8 0,-3-3-10 0,0 6 10 16,-1 1 0-16,1 5-9 0,-7-3 9 0,6 7 0 16,-3 0-9-16,0-1 9 0,4 7 0 0,-11 0 0 15,7 0 0-15,0 10 0 0,1-4 0 0,-1 4 10 16,-4-1-2-16,1 4-8 0,7 0 11 0,-8-1-11 15,-6 4 10-15,3 0-10 0,3 3 8 0,1 0-8 16,-4 3 0-16,3 0 0 0,-3 4 8 0,4-4-8 16,-4 6 0-16,0-2 9 0,0-4-9 0,0 3 0 0,0-2 0 15,3-4 8-15,1 0-8 0,0 0 0 0,-4-4 0 0,7-2 8 16,-4-3-8-16,1-1 0 0,-4-9 0 0,0 0 8 16,7 0-23-16,-7 0-5 0,0 0 0 0,11-3-1 31,3-3-61-31,0 2-12 0,-7-8-2 0,-3-4-725 0,-1-13-145 0</inkml:trace>
  <inkml:trace contextRef="#ctx0" brushRef="#br0" timeOffset="113047">15387 7348 2714 0,'-11'3'120'0,"11"-3"25"0,0 0-116 0,-4 3-29 15,-3 4 0-15,7-7 0 0,0 0 0 0,0 0 0 16,0 9 0-16,4 1 0 0,-1-4 0 0,-3-6 0 16,4 10 0-16,-1-1 0 15,5-2-16-15,-8-7-8 0,0 0-3 0,3 9 0 16,4 1-27-16,-3-1-6 0,-1 1 0 0,1-4-1 16,0 3-121-16,-1 1-24 0,4 3-5 0</inkml:trace>
  <inkml:trace contextRef="#ctx0" brushRef="#br0" timeOffset="113811">15586 7906 1209 0,'4'22'108'0,"-1"-12"-87"0,-3 2-21 0,-3 1 0 15,-1 3 252-15,4 0 47 0,0 3 9 0,-3-3 1 16,3-1-187-16,-4 4-38 0,4 1-7 0,-3-5-1 16,-1 1-36-16,0-3-6 0,1 0-2 0,-1-7 0 15,4 3-20-15,0-9-12 0,0 0 12 0,-3 7-12 16,3-7 22-16,0 0-2 0,0 0-1 0,0 0 0 15,-7-3 9-15,3-4 3 0,0-2 0 0,4-4 0 16,0-3-18-16,0 0-3 0,4-6-1 0,0 0 0 16,6 0-9-16,1 0 0 0,0-4 0 0,-1 4-11 15,-2 3 11-15,2-3 0 0,1 6 10 0,0-3-10 16,-1 3 0-16,1 3 0 0,0-2 0 0,-1 5 0 16,1 1 0-16,0 2 0 0,0 1 0 0,-1 3 0 15,1 0 0-15,0 3 0 0,-4 6 0 0,-7-6 0 16,7 3 0-16,0 3 0 0,0 4 0 0,-3 3 0 15,3-1 9-15,-4 7-1 0,1-3 0 0,-4 6 0 16,0-3-8-16,0 4 10 0,4-1-10 0,-4 0 10 0,0-3-10 0,-4 0 10 16,4 0-10-16,0-6 10 0,0-1-10 0,0-2 0 15,0-10 9-15,0 0-9 0,0 0 0 0,0 0 0 16,0 0 0-16,7 0 8 0,4 0-8 0,-1-6 0 16,1-7 0-16,0 0 0 0,0-3 0 0,-1-3 0 15,1 0-9-15,0-3 9 0,-1 0 0 0,5-3-9 16,-1-4 9-16,0 4 0 0,0-1-12 0,1 4 4 15,-5 0 8-15,5 0-13 0,-5 6 4 0,1 0 1 16,3 3 0-16,-3 7 0 0,0 0 8 0,-4 6 0 16,0 3 0-16,4 0 0 0,-4 3-8 0,0 4 0 15,0 3 0-15,0-1 0 0,0 4 8 0,-3-3 12 0,3 3-2 16,0-1-1-16,0 1-9 0,0 3 0 0,-3-3-10 16,0 3 10-16,3-3 0 0,-4-3 0 0,1 3 0 0,-1-4 0 15,1-2 0-15,-4-1 0 0,4-2 0 0,-1-1 0 16,-3-6 0-16,0 0 0 0,0 0 0 0,0 0 0 15,0 0 0-15,11 0 0 0,-4 0 0 0,0-6-9 32,0-4-15-32,4-3-2 0,0 1-1 0,-1-4 0 15,5 0 0-15,-1-3 0 0,-3 0 0 0,3 0 0 16,0 0-5-16,0-3-2 0,-3 0 0 0,3 3 0 0,-3-4 9 0,0 4 1 0,6 0 1 0,-6 7 0 16,0-1 23-16,-4 3 0 0,4 4 0 0,-4 3 0 15,-7 3 44-15,7 0 3 0,4 6 1 0,-8 1 0 16,1 2-21-16,3 4-4 0,-3 6-1 0,3-3 0 15,-7 6-8-15,7 0-2 0,7 0 0 0,-7 4 0 16,0-4 16-16,-3 0 4 0,3-3 0 0,-7 3 0 0,-7 0-32 16,3-6 0-16,1 3 0 0,-1-3-10 0,4-3 10 0,0-4 0 15,0-2 8-15,0-7-8 0,0 0-11 0,0 0-6 16,0 0-2-16,0 0 0 16,0 0-58-16,0 0-12 0,0-10-3 0,0-3 0 15,0-2-92-15,0-8-20 0,0 1-3 0</inkml:trace>
  <inkml:trace contextRef="#ctx0" brushRef="#br0" timeOffset="113949">16278 7205 230 0,'0'-22'10'0,"-3"13"2"0,-1 2-12 0,4 1 0 0,0 6 0 0,0 0 0 15,0 0 487-15,0 0 94 0,0 0 19 0,0 0 4 16,0 0-464-16,-7 6-92 0,7-6-20 0,3 10-3 16,1-1-25-16,0 1-12 0,-4-10 0 0,7 9 1 31,3 4-130-31,-3-7-27 0,1 4-4 0</inkml:trace>
  <inkml:trace contextRef="#ctx0" brushRef="#br0" timeOffset="114674">16863 6866 2757 0,'0'0'60'0,"-4"7"13"0,-3 2 3 0,4 1 2 0,-4 6-62 0,3 3-16 0,0 6 0 0,4 0 0 16,-3 7 0-16,-1 3 0 0,4 0 8 0,0 6-8 0,0 3 0 0,4 1 0 16,-4-1 0-16,3 7 0 0,-3-1 36 0,0 1 12 15,0 0 1-15,4 0 1 0,-4-4-13 0,4 1-2 16,-4-7-1-16,3 0 0 0,1-6-11 0,-4 3-3 16,3-9 0-16,1-4 0 0,-1 0-7 0,-3-3-1 15,4-6-1-15,-1-3 0 0,-3-4-11 0,0 1-11 16,0-4 3-16,0-6 0 0,0 0-9 0,0 0-2 15,0 0 0-15,0 0 0 0,-7-6-5 0,0-4 0 16,0 4-1-16,-4-7 0 16,1 1-2-16,-5 2 0 0,5-2 0 0,-5-4 0 15,-2 0 0-15,2 3 0 0,1 1 0 0,-4-1 0 0,4 0 15 0,-4 1 2 16,4-1 1-16,0 3 0 0,-1 4 9 0,1-4 0 16,0 1 0-16,3-1 0 0,0 4 0 0,1 0 9 0,3-4-1 15,-4 4-8-15,7 3 8 0,-3 0-8 0,7-4 0 0,0 7 0 16,7 3 16-16,-3-3-3 0,-1-9-1 0,5 3 0 15,-1-1-12-15,7-2 0 0,0 2 0 0,1-2 0 16,6 3 12-16,-3-4 0 0,7-3 0 0,-4 1 0 16,8 2-12-16,-1-6 0 0,1 7 0 15,-1-4 0-15,1 0 18 0,-1 1 1 0,4 2 0 0,-7-2 0 16,4-1-19-16,-4 0 0 0,0 4 0 0,0-1 0 16,0 1 0-16,-4-1 0 0,-3 4 0 0,0-1 0 15,0 4 0-15,-4-3 0 0,-3 0 0 0,-4 2 0 16,3 4 0-16,-10 0 0 0,0 0 0 0,0 0 0 15,0 0 0-15,0 0 0 0,0 0 0 0,0 0 0 16,-3 10 12-16,3-1-4 0,-4-2 0 0,1-1-8 16,3-6 8-16,0 13-8 0,3 0 0 0,1-1 0 0,-4-2 0 15,3 2 0-15,5 1 0 0,-1 0 0 0,0 3 0 16,4-1 0-16,-1 1 0 0,1 0 0 0,3 0 0 0,-3-3 0 16,0-1 0-16,3 1 0 0,0 3 0 0,-3-7 0 15,3 4 8-15,-3-3-8 0,-4 2 14 0,0-2-4 16,-3 2-1-16,-1 1 0 0,1-7 1 0,-4 7 0 15,-4-3 0-15,1-1 0 0,-5 1 6 0,1 2 2 16,0-2 0-16,-4-1 0 0,1 1-2 0,-4-4-1 16,3 4 0-16,-7-7 0 0,7 3-15 0,-7-3 0 15,4-3 0-15,-4 0 0 16,1-3-39-16,-5 0-13 0,1-3-4 0,-1 3 0 16,8-4-116-16,0 4-23 0,0-6-5 0,3 2-922 0</inkml:trace>
  <inkml:trace contextRef="#ctx0" brushRef="#br0" timeOffset="114981">18061 6711 2955 0,'0'0'65'0,"-7"6"14"0,0 1 2 0,-4 9 2 0,0-4-67 0,4 7-16 0,0 0 0 0,0 7 0 16,0 2 0-16,3 1 0 0,1 2 0 0,-1 7 0 0,4 0 0 0,0 4 0 16,-3 2 0-16,3 0 0 0,-4 4 8 0,0-1 8 15,1 4 2-15,-4-3 0 0,3 2 23 0,1 1 5 16,-1 0 1-16,1-4 0 0,-1-2-22 16,0-1-4-16,1-3-1 0,-1-3 0 0,4-3-20 0,-3-6 0 15,3-4 0-15,-4-3 0 16,1 1-43-16,3-8-6 0,0-5-2 0,0-1 0 15,-4-5-79-15,4-4-16 0,0 0-3 0,0 0-1 16,0-13-27-16,0-3-6 0,-7-3-1 0</inkml:trace>
  <inkml:trace contextRef="#ctx0" brushRef="#br0" timeOffset="116145">17590 7367 1555 0,'0'0'68'0,"0"0"16"0,-7 3-68 0,7-3-16 0,0 0 0 0,0 0 0 16,0 0 236-16,0 0 43 0,0 0 9 0,7 7 1 15,8-4-195-15,2 0-39 0,5-3-8 0,3 0-2 16,0 0-26-16,3-3-6 0,8 0-1 0,-4-1 0 16,4-5-3-16,3-1-1 0,7 1 0 0,-3-4 0 15,3 1-8-15,1-4 0 0,-1-3 0 0,1 0 0 16,-5-3-14-16,1-4-5 0,-4 1-1 0,-3-4 0 31,3-2-102-31,-3-1-21 0,0-3-4 0,-1 3-1 0,-6-3-28 0,-1 4-7 16,-6-4-1-16,-1 3 0 0,-3-3 55 0,0 4 10 15,-8-7 3-15,1 3 0 0,-7-3 134 0,-4 0 27 0,3 0 6 0,-3-4 1 16,0 14 80-16,0-1 16 0,-7 7 3 0,0 3 1 16,3 6-20-16,-6 4-3 0,-1 6-1 0,-3 3 0 0,3 3-52 15,-3 6-12-15,-4 4-1 0,0 9-1 0,4-3-18 16,-4 10-3-16,4 3-1 0,-4 6 0 0,4 0-24 0,-1 3-4 16,1 3-2-16,0 4 0 0,3-1 11 0,-3 7 3 15,3 0 0-15,4 3 0 0,-4-3 20 0,4-3 4 16,4-4 0-16,-1 1 1 0,1-4 3 0,-1 1 1 15,4-4 0-15,0 0 0 0,-4-3-34 0,8-3-7 16,-4 0-2-16,4-7 0 0,-1-2-10 0,1-4 8 16,-1-6-8-16,1-7 8 0,-1 1-8 0,1-4 0 15,-4-6 0-15,11 3 0 0,-4-6 0 0,3-3-14 16,-2-10 3-16,2 0 1 0,1 0 10 0,0-3 0 16,-1 0-9-16,1-3 9 0,-4 0-16 0,4 0 2 15,-4-4 0-15,4 4 0 0,-4-3 14 0,0 6-12 0,4 0 12 0,-4 3-12 16,0 6 20-16,-3-2 4 0,3 2 0 0,-4 7 1 15,-3 3-27-15,11 0-6 0,-4 6 0 16,4 1-1-16,-1 5 21 0,1 1-9 0,-4 3 9 0,8 3 0 16,-1 3 0-16,0-3 0 0,0 3 0 0,4 0 0 15,0-3 0-15,0 0 0 0,3 0 0 0,4-3 0 16,0 0 0-16,-3-6 0 0,3-1 0 0,0-2 0 16,-4-4 0-16,4 0 0 0,0-6 0 0,0-4 0 15,0 1 0-15,0-7 0 0,0-3 0 0,-4-3 0 16,4 4-8-16,-4-8-5 0,1 4-1 0,-4-3 0 15,3 0 2-15,-10-3 0 0,-1 2 0 0,1 1 0 16,-4-3-2-16,0 3 0 0,-10 0 0 0,-1-4 0 16,1 7-2-16,-1 0 0 0,-3 3 0 0,0 0 0 15,0 1 16-15,-4 8 16 0,0 4-3 0,1 3-1 16,-1 3-12-16,0 4 0 0,1-1 0 0,-1 7 0 0,4-1 0 16,-4 4-10-16,7 3 2 0,-3-3 0 0,7 3 8 0,-3-3 11 15,3 0-3-15,3 0 0 0,-3-1 7 0,7 1 1 16,1 0 0-16,-1-3 0 0,0-4-2 0,0 4 0 15,7-3 0-15,-3-1 0 0,3-3 2 0,4 1 1 16,-4-1 0-16,1-3 0 0,-1 0-1 0,4 1-1 16,3-1 0-16,-3-3 0 0,3 0 1 0,-3-3 0 15,4-1 0-15,-1 1 0 0,4-3-1 0,-4-4 0 16,1 4 0-16,-1-7 0 0,0 1-15 0,4-4 0 16,-3-3 0-16,3 0 0 0,0 0-14 0,0-3 4 0,0-4 1 15,0 1 0-15,0-4-6 0,-4 1-1 0,-3-1 0 16,3-2 0-16,-7 2 4 0,1 4 1 0,-1 2 0 15,-7 4 0-15,4 4 11 0,-8 5 0 0,5 4-9 0,-5 3 9 16,-3 3-11-16,0 0 3 0,0 0 0 0,-3 15 0 16,3 4 8-16,-4 0-8 0,-3 1 8 0,3 5-8 15,1-3 8-15,-1 0 0 0,-3 4 0 0,3-4 0 16,4 3 0-16,0-6 0 0,-3 0 8 0,-1 0-8 16,4 0 17-16,4-6-1 0,-8 0 0 0,8-1 0 15,-4-2-5-15,3-4-2 0,1-3 0 0,-4-3 0 16,0 0-9-16,11 3 0 0,-1-6 0 0,1 0 0 15,3-3-12-15,-3-1 12 0,7-5-12 0,-4-4 12 16,4 0-10-16,0-3 10 0,0-3 0 0,-1 0-9 16,1-1 9-16,0-2-13 0,0 0 5 0,-4-4 8 15,4 1-14-15,-4-1 5 0,1 4 1 0,-1-1 0 16,0 7 8-16,0 0 0 0,-3 0-9 0,0 10 9 0,-1-1 0 16,-2 4 0-16,2 3 0 0,-6 6 0 0,-4-3 0 0,11 10 0 15,-4 2 10-15,0 7-10 0,-4 3 15 0,1 7-4 16,3-1-1-16,-3 4 0 0,-1 0-10 0,-3 3 8 15,0-4-8-15,0 1 8 0,0-3-8 0,4-4 0 16,-4 0 9-16,3-2-9 0,4-8 0 0,-3 1 0 16,0-6 0-16,-1-1 0 15,4-2-133-15,-7-7-22 0,0 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6:22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96 1804 633 0,'-4'3'56'0,"-3"0"-44"0,0 0-12 16,0 4 0-16,0-7 168 0,0 3 32 0,0 0 7 0,-1-3 1 15,1 3-117-15,4 0-23 0,3-3-5 0,-7 4-1 16,0-1 2-16,3 0 0 0,4-3 0 0,0 0 0 16,-4 0-8-16,4 0-2 0,-3 3 0 0,3-3 0 15,-7 3 2-15,7-3 0 0,0 0 0 0,0 0 0 16,0 0 0-16,3 10 1 0,-3-10 0 0,4 6 0 15,-1 4-14-15,5-1-3 0,-8-9-1 0,10 0 0 16,1 3-10-16,3-3-1 0,4 0-1 0,0-3 0 16,-4 0-7-16,4 0 0 0,0-4-1 0,0 1 0 15,7-3-5-15,0-4-1 0,-4-3 0 0,0-3 0 16,4 0-5-16,-3 0 0 0,-1 0-8 0,0-6 12 16,1 2-12-16,-4 4-18 0,-4-3 4 0,0 3 1 15,0 0-7-15,-6 3 0 0,2-3-1 0,-3 0 0 16,-3 3-7-16,0 1 0 0,-4-1-1 0,-4 3 0 0,0 4 14 0,-3-4 3 15,-3 0 1-15,2 7 0 0,-2-4 11 0,-4 4 0 16,-4 3 8-16,3 3-8 0,1 0 0 0,-4 3 0 16,-3 3 0-16,0 4 8 0,-1 6-8 0,4 0 0 15,0-1 0-15,-3 4 0 0,3 4 0 0,4-1 0 16,-4 3 8-16,4 4-8 0,0 2 16 0,6 1-2 16,1 3 0-16,4 0 0 0,-4-3-3 0,7-1-1 15,7-2 0-15,0-1 0 0,0 1-2 0,4-4 0 16,3 1 0-16,4-7 0 0,-4-4 0 0,4 1 0 15,3-6 0-15,1-1 0 0,3-6 8 0,-4 4 0 16,4-10 1-16,4-4 0 0,-4-5-17 0,3-1 0 0,-3-3 8 0,0-3-8 16,7 3 0-16,-3-9 0 0,-4-10 8 0,3-3-8 15,-6 3 0-15,2 3-19 0,1 1 4 0,4 2 1 16,3-3-1-16,-3 7 0 0,-4 0 0 0,-8-1 0 16,-2 7 15-16,-1-3 0 0,-3 6 9 0,-4 0-9 15,0 7 0-15,0-1 8 0,-3 4-8 0,-1 0 0 16,-3 6 9-16,0 0-1 0,0 0 0 0,0 0 0 15,0 9 8-15,0 4 0 0,0 3 1 0,-7 0 0 16,-4-1-9-16,-3 4-8 0,7 1 12 0,0 2-12 16,3 0 15-16,1 0-4 0,-1 3-1 0,-3-2 0 15,3-1-2-15,1-3 0 0,-1 0 0 0,1-3 0 16,3 0 3-16,0-4 0 0,0-5 0 0,0-7 0 16,0 0-11-16,7 6 8 0,11-6-8 0,-1-3 8 15,-6 0 0-15,0-7 0 0,0 1 0 0,3-4 0 16,-3-3-8-16,3-3-9 0,0 0 9 0,-3 0-13 15,3 0 13-15,-3-3 0 0,-4 0 0 0,0-1 0 0,4 4 0 0,-1-3 0 16,1 3 0-16,-4 3 0 0,4 4-20 16,0-1-2-16,-1 10 0 0,1-4 0 0,-7 1 9 0,-4 6 1 15,0 0 1-15,0 0 0 0,0 0 23 0,3 6 5 16,1 4 1-16,3 3 0 0,-4 2-8 0,1 1-2 16,3 3 0-16,-3 4 0 0,3-1-8 0,0 0 8 15,-4 0-8-15,5 0 8 0,-1 0-8 0,0 1 0 16,0-7 0-16,4-1 0 0,-4-2 0 0,4-3 0 15,-1-4 0-15,5-3 0 0,-5-3-12 0,1-3 1 16,3 0 1-16,0-7 0 16,1 1-37-16,6-7-7 0,0-3-2 0,1 0 0 15,-1-7-23-15,1 4-5 0,-1-3 0 0,0 3-1 16,1-7-20-16,-4 4-4 0,0-1-1 0,3 1 0 16,-3 0 43-16,0-1 9 0,-4 1 2 0,0 0 0 0,-3 2 56 0,3 1 9 0,-3 0 3 0,-4 3 1 15,4 0 63-15,-8 0 12 0,4 6 2 0,0 4 1 16,-7-1 3-16,4 4 1 0,-4 0 0 0,4-4 0 15,-4 10-37-15,0 0-7 0,0 0-2 0,0 0 0 16,0 0-12-16,0 0-2 0,0 0-1 0,0 0 0 16,-8 10-11-16,5-4-3 0,-4 4 0 0,3-1 0 15,1 4 0-15,-1-4 0 0,4 1 0 0,-4 2 0 16,8-2-9-16,-4-1-3 0,4 4 0 0,-1-3 0 16,1 2-8-16,-1 1 0 0,4 0 0 0,1-1 0 15,-1-2 11-15,0 3 0 0,4-1 0 0,-1 1 0 16,1-4 2-16,3 4 1 0,-3-3 0 0,3-1 0 15,0 1 1-15,-3 2 0 0,0-2 0 0,3-1 0 0,-3 4-6 16,-1 0-1-16,-2-4 0 0,-1 7 0 0,0-3-8 16,-4-1 12-16,1 1-12 0,-8 0 12 0,1 3-4 0,-1-4 0 15,-3 4 0-15,-4 0 0 0,1-3 0 0,-1-4 0 16,0 4 0-16,-3-4 0 0,3 1-8 0,-3-4 8 16,0 4-8-16,3-7 8 0,-7 3-8 0,4-3 0 15,3-3 0-15,1 0 0 0,-5 0 0 0,1-3-17 16,3 0 2-16,1 0 1 15,-1 0-18-15,0-7-3 0,4 4-1 0,0 0 0 16,4-4-32-16,-1 0-8 0,0-2 0 0,4-1-1 16,0 0-130-16,4-2-25 0,3 2-6 0,0 0-763 0</inkml:trace>
  <inkml:trace contextRef="#ctx0" brushRef="#br0" timeOffset="1289">1904 1265 1324 0,'0'0'59'0,"0"0"12"0,0 0-57 0,0 0-14 0,0 0 0 0,0 0 0 16,0 0 320-16,0 6 60 0,0-6 13 0,0 10 3 15,0-4-308-15,0 4-62 0,0-4-12 0,0 4-2 16,0-1 0-16,4 1 0 0,-4 2 0 0,3 4 0 16,1 0 28-16,-1 0 5 0,-3 6 2 0,7 0 0 15,0 0-12-15,-3 4-3 0,3-1 0 0,0 0 0 16,0 1-7-16,1-1-1 0,2-3-1 0,-3 4 0 15,4-7-23-15,-4 0 0 0,4-3 0 0,0-1 0 0,-1 1 0 0,1-6 0 16,0-4 0-16,-1 0 0 0,1 1 0 0,0-7 0 16,0-3 0-16,3-1 0 0,-4-2 0 0,1-3-13 15,3-1 5-15,-3-6 8 0,3 0-18 0,1-3 4 16,-5 0 1-16,5-3 0 0,-5-3-4 0,1-4-1 16,0 4 0-16,-4-4 0 0,0-2 0 0,0 2 0 15,-3 1 0-15,-1-1 0 0,1 1 18 0,-1 5 0 16,1 1 0-16,0 3 0 0,-4 7 0 0,3 2 0 15,-3 4 0-15,0 6 0 0,0 0 0 0,0 0 0 16,0 0 0-16,0 0 0 0,4 9 8 0,-1 7 0 16,-3 0-8-16,4 0 12 0,-1 3-1 0,1 0-1 15,-4 3 0-15,3 0 0 0,1 0-2 0,0 1-8 0,-4-4 12 16,3 0-4-16,1 0 4 0,-1 0 1 0,1-4 0 0,-1 4 0 16,1-6-1-16,3 0 0 0,0-4 0 0,0-2 0 15,1-1-1-15,-1 0-1 0,0-2 0 0,3-1 0 16,1-3-1-16,0-3 0 0,0-4 0 0,3 1 0 15,0-4-9-15,0 4 0 0,1-7 9 0,-1-3-9 16,4-3 0-16,0 0 0 0,-1 0 0 0,1-3 0 16,0-3 0-16,0-4 0 0,0 1 0 0,-4-1 0 15,4 4 0-15,-4 3 0 0,0 3 0 0,1 3 0 16,-5 3 0-16,1 0-8 0,3 4 8 0,-7 3 0 16,1 2 0-16,2 4-10 0,-3 0 10 0,0 4 0 15,-7-4-11-15,8 12 11 0,-5 1-10 0,4 3 10 16,0 3 0-16,1 0 0 0,-8 0-8 0,3 3 8 15,1 3 0-15,-1-2 0 0,-3-1 0 0,0 0 0 16,0-3 0-16,0 0 0 0,0 0 10 0,0 0-10 16,0-6 8-16,4-1-8 0,-4-2 8 0,3-4-8 0,-3-6 0 0,0 0 0 15,0 0 8-15,0 0-8 0,0 0 0 0,8 0-11 16,2-3 3-16,1-3 0 0,0-4 8 0,-4-6-10 16,7 1 10-16,0-4-10 0,4 0 2 0,-4-7 0 15,-6 1 0-15,2-4 0 0,1 1 8 0,0-1 0 16,-1-2 8-16,-3 2-8 0,4 4-14 0,-4 2-7 15,4 1-2-15,-4 6 0 0,0 1 23 0,0 5-11 16,4 4 11-16,-4-1-8 0,0 1 8 0,-7 6-8 16,0 0 8-16,11 6-8 0,0 4 8 0,3-1 0 15,-3 4 0-15,-1 0 0 0,1 3 0 0,0-1 9 16,-1-2-9-16,-2 3 0 0,6 0 9 0,-3-3-9 0,-1 2 0 0,1-2 9 16,0 0-9-16,-1-4 0 0,1-2 0 0,3-4 8 15,-3 0-8-15,3-3 12 0,4-3-12 0,-4 0 12 16,4-4-4-16,-4-2-8 0,1-4 12 0,3 4-4 15,-1-4-8-15,1-3-12 0,0-3 2 0,-7 0 1 16,-1 3-3-16,-2-3 0 0,2 0 0 0,-3 0 0 16,1 0 4-16,-1 0 0 0,-4 3 0 0,-3 0 0 15,7 0 8-15,-7 4 0 0,-3 2-9 0,-1 4 9 16,4-4-11-16,0 10 3 0,0 0 0 0,-10 0 0 16,-1 7 8-16,0-1 0 0,0 7 0 0,1-1 0 15,-5 4 0-15,5 7 0 0,-4-1 0 0,3 3 0 16,0 0 0-16,0 4 8 0,1 3-8 0,3-1 8 15,-1 1-8-15,1 0 9 0,4-4-9 0,-1 1 10 16,4-7 5-16,0-3 1 0,4 0 0 0,-1-3 0 16,4-3-3-16,4-1 0 0,0-5 0 0,0-1 0 0,3-3-13 15,4 0 8-15,-1-6-8 0,1 0 0 0,4-7 8 0,-1-2-8 16,4-1 0-16,0-6 9 0,0 3-9 16,0-6 0-16,0 0 0 0,0-4 0 0,0-5 0 0,-4 2 0 15,1 1 8-15,-5-1-8 16,5 1-23-16,-8 2-6 0,0 1-2 0,4 0 0 0,-4 2 23 0,1 4 8 15,-5 0 0-15,1 7-9 0,0-1 9 0,0 0 0 16,-4 7 0-16,3 0 0 0,1 2 0 0,0 4 0 16,-1 0 0-16,5 7 0 0,-5-1 0 0,5 0 0 15,-1 7 0-15,0-3 8 0,0 2 8 0,1 4 1 16,-1 0 1-16,0 0 0 0,1 0-5 0,-1 0-1 0,0 3 0 16,4 0 0-16,-7-4 0 0,3 8-1 0,-3-4 0 15,-1 3 0-15,-3 0 2 0,1-3 1 0,-5 3 0 0,-3-3 0 16,4 0 19-16,-4-3 4 0,-4 3 1 0,-3-3 0 15,3 0-30-15,-3-3-8 0,-3-1 0 0,-1-2 0 32,0-4-23-32,-3 0-5 0,0 1-2 0,-8-4 0 0,1 3 6 0,-4-6 0 0,0 0 1 0,-4-3 0 31,4 0-90-31,4-3-19 0,-4-4-3 0,7-3-1 16,0 1-90-16,4-1-18 0,3-3-4 0</inkml:trace>
  <inkml:trace contextRef="#ctx0" brushRef="#br0" timeOffset="1576">4796 542 2962 0,'0'0'132'0,"0"0"26"0,0 7-126 0,-4 2-32 15,1 1 0-15,-1 2 0 0,1 1 28 0,3 3 0 16,-4 0 0-16,4 6 0 0,0 0-28 0,-3 7 0 15,-1-1 0-15,4 7-10 0,-4 0 10 0,1 3 12 16,-1 6-2-16,4 1-1 0,-3-4 19 0,-1 3 4 16,-3 1 1-16,3 2 0 0,4 1-1 0,-3-4-1 15,-1 0 0-15,4-2 0 0,0-4-31 0,0-3 0 16,0-4 0-16,0-5 0 16,0-4-23-16,0-6-10 0,0-4-3 0,0-2 0 15,0-4-73-15,0-6-15 0,0 0-4 0,0 0 0 16,-7-6-96-16,0-4-19 0,4-6-4 0,-8-3-713 0</inkml:trace>
  <inkml:trace contextRef="#ctx0" brushRef="#br0" timeOffset="2958">4407 1049 1836 0,'-14'-6'81'0,"10"6"17"0,-3-3-78 0,0 3-20 0,7 0 0 0,0 0 0 16,0 0 141-16,0 0 25 0,0 0 5 0,0 0 1 16,0 0-82-16,0 0-16 0,11 6-3 0,3-6-1 15,4 3-31-15,3-3-7 0,8 0 0 0,-1-3-1 16,5 0-12-16,2-3-3 0,1-1 0 0,3-2 0 15,0 3-16-15,1-10-16 0,-1 3 4 0,-4-3 0 16,5 0 12-16,-1-3 0 0,-3 0 0 0,3 0 0 16,0-3-34-16,0 3-10 15,-3-6-3-15,0-1 0 0,-4 1-100 0,-4 0-20 0,1 2-4 16,-4-2-1-16,0-3 59 0,-8 2 11 0,1 4 2 16,-3 0 1-16,-8 0 25 0,0 3 5 0,0-4 1 15,-4 4 0-15,1 0 137 0,-4 0 28 0,0 0 6 0,-4 4 1 0,1-1-12 0,-1 3-3 16,-3 0 0-16,0 4 0 0,0-1 5 0,0 4 1 15,0 0 0-15,-4 2 0 0,-3 4-47 0,3 4-10 16,0-1-2-16,1 6 0 0,-5 4 21 0,1 0 4 16,3 3 1-16,1 6 0 0,-1 0-20 0,0 6-4 15,4 4-1-15,0 6 0 0,0 3-11 0,3 4-2 16,-3 2-1-16,4 7 0 0,-1-3 7 0,1 3 2 16,-1-4 0-16,0 4 0 0,4-3-4 0,-3 3 0 15,3-6 0-15,0 2 0 0,3-5-17 0,1-4-11 0,3 0 12 16,0-6-12-16,0-7 10 0,4 1-10 0,0-7 8 0,-1-3-8 15,1-6 0-15,0-4 0 0,0-5-14 16,3-1 5 0,0-6-19-16,0-7-3 0,4 0-1 0,0-5 0 15,-4-4-12-15,4-4-4 0,-4-5 0 0,1 3 0 16,-1-7 13-16,-3 3 3 0,-1-2 0 0,1-1 0 0,0 0 16 0,-4 4 3 0,3-1 1 0,-2 4 0 16,-1 3 12-16,-4 3 0 0,4 3 0 0,-3 3 0 15,0 4 0-15,-1 2 0 0,-3 7 0 0,0 0 0 16,0 0 0-16,0 0 10 0,0 0-2 0,7 13 0 15,-3 3 13-15,-1 0 3 0,5-1 0 0,-1 1 0 16,-4 3-24-16,4 0 0 0,1-3 0 0,2 0 0 16,1-3 0-16,-4-1 0 0,4 1 0 0,3-3 0 15,-3-4 0-15,3 0 0 0,0-3-8 0,0 1 8 0,4-4 0 16,0-4 0-16,0 1 0 0,0-3 0 0,-4 0 0 0,4-1 0 16,3-5 8-16,-3-1-8 15,-4 3-18-15,1-2-8 0,-1-4-2 0,0 0 0 0,-3 3 10 0,3-3 2 16,-3 4 0-16,0-4 0 0,-4 0 16 0,0 0 0 15,-4 4 0-15,1-4 0 0,0 3 0 0,-4 4-8 16,3-1 8-16,-3 1 0 0,0 2 0 0,-3 1 0 16,3 6 0-16,0 0 0 0,-4 0 0 0,-7-3 0 15,4 6 0-15,-4 0 0 0,1 3 0 0,-1 4 0 16,4 3 8-16,-7-1-8 0,-1 1 20 0,1 6 2 16,3-3 0-16,1 3 0 0,-5 0-8 0,5 0-2 15,6-3 0-15,1 0 0 0,-1-1 10 0,0-2 2 16,4 0 0-16,0-4 0 15,0 1-62-15,0-10-12 0,0 9-2 0,0-9-1 0,8 3 34 0,-1 1 7 0,3-4 2 16,-2 0 0-16,2-4 52 0,5-2 10 0,-5-3 3 0,4 2 0 16,-3-5-55-16,7 2 0 0,-7-6-8 0,3 4 0 15,0-1 8-15,-3-3 0 0,0 3 0 0,-4-3 0 16,0 7 0-16,4-4 0 0,-8 4 0 0,4 2 0 16,-3 1 0-16,-4 6 0 0,0 0 0 0,0 0 0 15,0 0 0-15,0 0 0 0,0 0 0 0,0 0 0 16,3 10 0-16,5 2 9 0,-5-2-1 0,1 2-8 15,3 4 8-15,-4-3-8 0,8 0 0 0,-4-1 0 16,0 1 0-16,0 0 0 0,4-1 0 0,-4-2 0 16,4-1 0-16,0-2 0 0,-1-4 0 0,5 3 0 15,-1-6 0-15,-3 0 0 0,3 0 0 0,4-6 0 0,-4-4-8 16,7 1-6-16,-3-1-1 0,0-2 0 0,3-4 2 16,-3 0 0-16,4-6 0 0,-4 0 0 0,6-4 4 0,-2-5 1 15,-4-1 0-15,0-3 0 0,-1-6-7 0,1 0-1 16,0-7 0-16,-4-3 0 0,1 1 7 0,-5-4 1 15,1-3 0-15,-4-4 0 0,0-5 8 0,-3 2 0 16,-1-2 0-16,1 6 0 0,-8-4 14 0,4 14 5 16,0 2 1-16,0 13 0 0,0 3 16 0,-3 10 3 15,3 3 1-15,0 7 0 0,3 5-29 0,-3 7-11 16,0 0 8-16,0 0-8 0,0 13 11 0,-3 3-3 16,3 0-8-16,-4 9 12 0,4 10-12 0,0 3 0 15,-3 6 0-15,3 4 0 0,-4 3 8 0,4-4 0 16,0 4-8-16,-3 0 12 0,3-1 0 0,0-2-1 0,0 2 0 15,0-2 0-15,0 3-11 0,0-4 10 0,0 1-10 16,3-7 10-16,1-3-10 0,-1-3 0 0,1 0 0 0,-1-7 0 16,4-2 0-16,-3-4 0 0,-4-3 0 0,4-6 0 15,-1-4-14-15,-3 1-2 0,0-10 0 0,0 0 0 32,0 0-40-32,0 0-9 0,0 0-2 0,0 0 0 15,-7-7 1-15,-4-2 0 0,4-1 0 0,-7-2 0 16,-4-4-14-16,0-3-4 0,0-3 0 0,-7-1 0 0,1-2 36 15,2-4 6-15,-3 1 2 0,0-1 0 0,7 1 75 0,-3-1 15 0,3 4 3 0,4 3 1 16,0 0 29-16,3 3 5 0,4 0 2 0,3 3 0 16,1 0-37-16,3 0-7 0,0 0-2 0,7 0 0 15,3 4-14-15,1-1-3 0,7-3-1 0,0 3 0 16,3-6-1-16,4 4 0 0,4-1 0 0,-1 0 0 16,4 0-25-16,0-3 0 0,1 0 8 0,-1 0-8 0,3 0 0 15,1 0-11-15,7 0 3 0,-8 3 0 16,1-3-144-16,0 3-28 0</inkml:trace>
  <inkml:trace contextRef="#ctx0" brushRef="#br0" timeOffset="3598">938 2514 518 0,'0'-6'46'0,"0"-4"-37"16,0 1-9-16,-4-1 0 0,4 1 388 0,-4 2 76 16,1 1 16-16,-1-1 2 0,4 7-308 0,-3-3-62 15,3 3-12-15,0 0-2 0,0 0-2 0,-7 0-1 16,7 0 0-16,-8 3 0 0,1 4-51 0,4 2-9 0,-4 4-3 15,3 3 0-15,0 3-3 0,4 3-1 16,-3 3 0-16,6 7 0 0,1 0-9 0,0 9-3 0,-4 3 0 0,7 7 0 16,-4 6 0-16,4 0 0 0,1 3 0 0,-1-2 0 15,-4 2-4-15,4 0-2 0,1-3 0 0,-5 0 0 16,1-6-10-16,-1 0 0 0,4-7 0 0,-3-3 0 16,-4-6 0-16,4-7-14 0,-1-2 3 0,-3-7 1 31,4-10-62-31,-4 1-12 0,0-10-2 0,0 0-1 15,0-10-37-15,0-5-8 0,0-8-2 0,-4-2-665 0,1-7-133 0</inkml:trace>
  <inkml:trace contextRef="#ctx0" brushRef="#br0" timeOffset="4393">363 2840 2746 0,'-17'10'122'0,"9"-4"25"0,1 1-118 0,0-1-29 0,-4 3 0 0,8 1 0 0,3-10 50 0,3 9 4 16,5 1 1-16,2-1 0 0,5 1-37 0,2-4-7 15,5 4-2-15,3-1 0 0,0 1-9 0,3-7 12 16,8 0-12-16,0 0 12 0,6 1 0 0,1-8 1 16,7 1 0-16,-4-3 0 0,4-4-13 0,0 1 0 15,4-4 8-15,-4-6-8 0,0 0 0 0,0-6 0 16,-4-1 0-16,4-2 0 0,0-1 0 0,0-2-8 16,-4-1-1-16,-3 0 0 15,-4 1-42-15,-3-1-8 0,-4-3-1 0,-4 0-1 16,1 3-3-16,-8-2-1 0,-3 2 0 0,-4 3 0 0,-3-2 33 0,-4 5 8 15,-3 1 0-15,-4 3 1 0,0 3 23 0,-4 3 0 16,-3-3 0-16,0 6 0 0,-4 0 21 0,1 4 9 0,-1-1 2 0,0 7 0 16,-3 0 16-16,0 3 3 0,3 0 1 0,-3 6 0 15,3 1-8-15,0 5-2 0,1 4 0 16,-1 3 0-16,0 7-27 0,0 5-6 0,4 4-1 0,-3 6 0 16,6 4 5-16,-3 2 1 0,3 4 0 0,4-3 0 15,0 6 10-15,0-1 1 0,0 1 1 0,0 0 0 16,4-3-2-16,0 0-1 0,-1-7 0 0,4 0 0 15,0-6-7-15,0-6-2 0,-3 0 0 0,7-7 0 16,-4-3-5-16,4-6-1 0,-8-3 0 0,4 0 0 16,4-7-8-16,0 0 0 0,-11-6 0 0,10-6 0 15,1 0-8-15,0-4-4 0,-4-3-1 0,4-2 0 16,-1-4-8-16,-3-4-2 0,4-2 0 0,-4 0 0 16,0-4-4-16,1 1-1 0,2-4 0 0,-3 0 0 0,-3 4 11 0,3-1 1 15,0 7 1-15,-3 0 0 0,6 6 5 0,-2 0 1 16,-5 7 0-16,4 2 0 0,-3 4 9 15,-4 3-8-15,7 3 8 0,0 4-8 0,4 5 8 0,-4 1 12 16,0 6-2-16,-3 0-1 0,3 6 3 0,0 4 0 16,0-4 0-16,0 4 0 0,0-4-12 0,0 0 10 15,1 1-10-15,-1-4 10 0,0-3 2 0,0-3 0 16,0 0 0-16,4-4 0 0,-8-2-4 0,8-1-8 16,0-2 12-16,-1-4-4 0,-2-3-8 0,2 0 0 15,5-3 0-15,-5-4 0 0,4-2-10 0,1-4-1 16,-1 0 0-16,4-6 0 0,0 0-1 0,0-3 0 15,-1 0 0-15,1-3 0 0,-4 3 12 0,4-7 0 16,0 0-9-16,0 7 9 0,-4 0-10 0,0 3 10 0,1 3-13 16,-5 4 5-16,1 2 8 0,0 4 0 0,0 3 0 0,-8 3-8 15,-3 0 8-15,7 6 9 0,0 3-1 0,0 4-8 16,-3 3 20-16,0 3-2 0,-1 0-1 0,1 3 0 16,-1 0-4-16,-3 1-1 0,4-1 0 0,-1 0 0 15,1 0-12-15,0-3 9 0,-1 0-9 0,1-3 8 16,-1 0-8-16,1-4 0 0,-1 1 9 0,1-3-9 15,-4-10 0-15,7 6-16 0,-7-6 2 0,0 0 1 32,0 0-83-32,4-3-17 0,3-3-3 0,-4-4-1 0,1-6-39 15,3 0-7-15,-3 0-1 0,-1-6-1 0,1 0-112 0,-1-6-23 0</inkml:trace>
  <inkml:trace contextRef="#ctx0" brushRef="#br0" timeOffset="4528">2221 2552 1645 0,'0'0'72'0,"0"0"16"0,0 0-70 0,0 0-18 16,0 0 0-16,0 0 0 0,0 0 146 0,0 0 26 15,0 0 4-15,0 0 2 0,-3 6-98 0,-1 1-20 16,1-1-4-16,-1 3-1 0,4-9-32 0,0 7-7 16,0-7 0-16,0 0-1 15,0 0-43-15,0 9-8 0,0-2-1 0,0-7-1 16,0 0-146-16,0 0-30 0,0 0-6 0</inkml:trace>
  <inkml:trace contextRef="#ctx0" brushRef="#br0" timeOffset="4894">2624 2657 2556 0,'-21'15'113'0,"7"-8"23"0,-1 5-108 0,-6 1-28 0,0-3 0 0,-1 2 0 16,-3-2 39-16,7 2 2 0,-3-2 1 0,3-1 0 31,-3 1-58-31,6-4-12 0,5 4-3 0,-4-4 0 0,3 4 50 0,0-4 9 0,8 4 3 0,-1-1 0 16,4 1-3-16,0-4-1 0,4 3 0 0,3 1 0 15,3-1 9-15,1 1 1 0,7-4 1 0,3 4 0 16,4-1-25-16,4 1-5 0,-4-1 0 0,7 1-8 16,-4-4 12-16,4 4-4 0,-7-1 0 0,4 1-8 15,-4-4 11-15,0 4-11 0,0-1 10 0,-4 1-10 16,-3-1 16-16,-4 1-2 0,1-1-1 0,-5 4 0 16,-6-4 15-16,3 1 2 0,-7 2 1 0,-4-2 0 15,-3 6-8-15,-3-4-2 0,-1 1 0 0,-7 0 0 0,0-4-8 0,-3 4-1 16,-1 0-1-16,-3-1 0 0,-3 1-11 15,-1-3 0-15,-6-1 9 0,3-3-9 0,3-2-12 0,1 2-6 16,-1-3-2-16,4-3 0 16,4 0-73-16,3-3-15 0,4 0-4 0,7-4 0 15,-4 1-72-15,11-3-16 0,7-4-2 0,4-3-848 0</inkml:trace>
  <inkml:trace contextRef="#ctx0" brushRef="#br0" timeOffset="6668">3220 2901 2754 0,'0'12'122'0,"0"-12"25"0,-4 10-118 0,4-4-29 0,0 0 0 0,0-6 0 16,4 4 24-16,6-1-2 0,1-3 0 0,3-3 0 15,4-1-22-15,0-5-15 0,4-1 3 0,-1-2 0 16,4-4 12-16,3-3-12 0,-3 3 12 0,0-6-12 16,4 0 12-16,-1-4 0 0,1 1 12 0,3-7-12 15,-3 1 0-15,-5-1 0 0,5-6 0 0,-4 0 0 0,0-3-9 0,-7-1-9 16,0-2-2-16,-4 0 0 15,0-1-22-15,-3 1-5 0,-8-1-1 0,1 1 0 0,-4 3 32 0,-4 3 7 16,4 3 1-16,-3 3 0 0,-1 4 19 0,-3 6 4 16,0 6 1-16,0 3 0 0,0 0 25 0,0 10 6 15,-1 0 1-15,-2 6 0 0,3 4-20 0,-4 2-3 16,-3 7-1-16,3 3 0 0,0 6 7 0,-3 4 1 16,3-1 0-16,1 7 0 0,-1 3-20 0,0 7-4 15,1 2-8-15,6 4 12 0,-3 3 16 0,0 0 2 16,3 0 1-16,1-1 0 0,-1 1 9 0,0 0 3 15,1-3 0-15,3-4 0 0,3 1-12 0,1-4-3 16,0-6 0-16,3-3 0 0,0-3-13 0,0 0-3 16,0-4-1-16,4-9 0 0,-4-3-11 0,4-3 12 0,-4-4-12 0,3-6 12 31,-2 1-56-31,2-8-10 0,-3 1-2 0,4-6-1 16,-4-4-87-16,0-3-16 0,1-3-4 0,2-3-1 15,-3-3-25-15,0-4-5 0,4 4-1 0,-4-1 0 16,0-2-70-16,1 3-14 0,-1-1-4 0,0 4 0 15,4 0 132-15,-1 6 27 0,-3 0 5 0,0 0 0 0,1 7 184 0,-1-1 37 0,-4 1 7 0,4 2 2 16,-3 1 85-16,3 0 17 0,-7 6 3 0,0 0 1 16,0 0-96-16,0 0-20 0,0-7-3 0,0 7-1 15,0 0-64-15,0 0-14 0,0-6-2 0,0 6-1 16,0 0-48 0,0 0-10-16,0 0-1 0,0 0-1 0,0-6 22 0,0 6 5 0,0 0 1 0,0 0 0 15,0 0 62-15,0 0 13 0,0 0 2 0,0 0 1 16,0 0 24-16,0 0 5 0,0 0 1 0,0 9 0 15,0-9-10-15,0 10-1 0,0-1-1 0,0 1 0 0,4-1-18 16,-4 1-3-16,3 2-1 0,1 1 0 0,-4 0-7 0,0-1-2 16,0 1 0-16,0 3 0 0,0 0 0 0,0 0-1 15,0 0 0-15,0-1 0 0,0 1-32 0,0 3-7 16,0 0 0-16,0 3-8 0,0-3 8 0,0-3-8 16,0 0 0-16,-4 0 0 0,4 0 0 0,-3-3 0 15,3-1 0-15,0-5 0 0,0 2 0 0,0-9 0 16,0 0 0-16,0 0 0 0,0 0 0 0,0 0 0 15,0 0 0-15,0 0 0 16,0 0-19-16,0 0-7 0,0 0-2 0,7-6 0 16,-4-4-7-16,1-2-1 0,0-4-1 0,3 0 0 15,0-3-27-15,-4-3-4 0,5-1-2 0,-5 1 0 16,4-3-64-16,0 3-13 0,0 0-2 0,1 3-1 16,-1 0 19-16,3 3 4 0,-2 0 1 0,2 6 0 15,-3-2 70-15,1 2 15 0,-1 1 2 0,0 2 1 0,-4 1 51 0,-3 6 11 0,0 0 1 0,0 0 1 16,0 0 46-16,0 0 10 0,0 0 2 0,0 0 0 15,0 0-23-15,0 0-4 0,0 0-1 0,0 0 0 16,0 0-5-16,7 9-2 0,-7-9 0 0,8 10 0 16,-8-1 13-16,3-2 2 0,4 2 1 0,-7-9 0 15,0 0 25-15,7 7 5 0,8 2 1 0,-1 1 0 16,0-4-51-16,-3 4-9 0,-4 2-3 0,0-2 0 16,0-1 7-16,0 4 0 0,1-4 1 0,2 1 0 15,-3-1-22-15,-3 7-5 0,3 3-1 0,-3 0 0 16,3-3-4-16,-4-3-1 0,1-4 0 0,0 4 0 15,-1-3-8-15,4-4 0 0,-7 3 0 0,0-9 8 0,0 0-8 16,0 0 0-16,-7 4 0 0,7-4 0 0,0 0 0 0,0 0 0 16,0 0 0-16,0 0 0 0,0 0 0 0,0 0 0 15,0 0-11-15,4-10 11 0,-1-3-10 0,1 1 10 16,3-4-12-16,0-3 12 0,0-3-13 0,4-1 4 16,-4 1 1-16,4-3 0 0,-1 0 8 0,1-1-12 15,0 4 12-15,0 0-12 0,-1 0 12 0,1 6-13 16,-4 0 5-16,4 3 8 0,-1 1-8 0,-2 5 8 15,-1 1 0-15,-7 6 0 0,3-3 0 0,-3 3 0 16,0 0 0-16,11 0 0 0,-11 0 0 0,0 0 0 16,7 6 0-16,-3 0 0 0,-4-6 0 0,7 10 0 15,-7 3 0-15,3-4 0 0,-3 4 0 0,0 3 8 16,0-4-8-16,-3 4 12 0,3 0-12 0,0 3 8 0,-4-3-8 0,1 3 8 16,-1 0 1-16,1 0 0 0,-1 0 0 0,0 0 0 15,1-3-9-15,3-4 0 0,-4 4 9 0,1-6-9 16,3-10 0-16,0 6 9 0,0-6-9 0,0 0 0 15,0 0 0-15,0 0 0 0,0 0 0 0,0 0 0 16,7-9-10-16,4-4 10 0,-4 0-10 0,3-3 10 16,1-3-12-16,0 0 12 0,-1-3-13 0,5 0 5 15,-5-3-6-15,5 2-1 0,-5-2 0 0,5 3 0 16,-1 3 0-16,0 0 0 0,0 0 0 0,1 3 0 16,-5 3 5-16,5 1 1 0,-5 2 0 0,-3 4 0 15,1-1 9-15,-8 7 0 0,7-3 0 0,-7 3 0 16,0 0 9-16,10 3-9 0,-2 1 12 0,-8-4-12 15,7 3 12-15,0 3-4 0,0 4 0 0,0-1-8 16,4 1 11-16,-8 2-11 0,1-2 10 0,0 3-10 0,3 2 8 0,-4 1-8 16,1 0 0-16,-1 0 0 0,4 0 10 0,-3 0-10 15,-4 0 10-15,4-1-10 0,3-5 15 0,-4 3-3 16,4 2-1-16,-3-5 0 0,3-1-11 0,0-2 0 16,0-1 9-16,1-3-9 0,-8-3 0 0,7 0 0 15,0-3 0-15,3 0 0 0,-2-7-8 0,2 1 8 16,5-7-8-16,-5 0 8 0,5-3-13 0,-5-3 2 15,5 3 1-15,-1-3 0 0,-4-4-4 0,5 4-1 16,-8 0 0-16,4 0 0 0,-1 3 3 0,1 0 0 16,0 3 0-16,-4 6 0 0,0 1 12 0,-4 3 0 15,5-1-10-15,-1 4 10 0,-7 3 0 0,0 0 12 16,0 0-2-16,0 0 0 0,7 6 1 0,-4 4 0 16,5-1 0-16,-5 4 0 0,1 3-1 0,-1 0 0 0,-3 0 0 15,4 3 0-15,-4 6 3 0,0-3 1 0,0 0 0 16,0 7 0-16,3-4-1 0,-3 1 0 0,-3 2 0 0,3-2 0 15,0-1-13-15,0-3 9 0,0-3-9 0,0 0 8 16,-4 0-8-16,4-3 0 0,-7 3 0 0,4-6-11 16,-1-1-9-16,4-5-3 0,0-7 0 0,0 0 0 31,0 0-26-31,0 0-6 0,0 0-1 0,-7-7 0 16,3-5-28-16,1-4-5 0,-1-6-2 0,4-4-734 0,-3-2-147 0</inkml:trace>
  <inkml:trace contextRef="#ctx0" brushRef="#br0" timeOffset="6862">4974 2149 3006 0,'0'10'66'0,"0"-4"14"0,-7 4 2 0,4-4 2 15,-1 0-67-15,4 4-17 0,-4-4 0 0,4-6 0 0,0 10 0 0,0-10-9 16,0 0 1-16,0 0 0 15,0 0-104-15,0 0-20 0,0 0-4 0,0 0 0 16,0 0 43-16,0 0 9 0,0 0 1 0,0 0-939 0</inkml:trace>
  <inkml:trace contextRef="#ctx0" brushRef="#br0" timeOffset="7148">3748 2403 2948 0,'0'0'65'0,"0"0"14"0,0 0 2 0,0 6 1 0,0-6-66 0,7 10-16 0,0-4 0 0,4-3 0 16,-1 4-22-16,4-4-8 0,-3 0-2 0,3-3 0 16,1 0-9-16,-5 0-3 0,5-3 0 0,-1 3 0 15,-3-3-54-15,3 3-11 0,-3-4-3 0,-1 4-964 16</inkml:trace>
  <inkml:trace contextRef="#ctx0" brushRef="#br0" timeOffset="7551">5474 1817 2944 0,'-4'15'131'0,"0"-5"26"0,-3-1-125 0,0 1-32 0,-4 3 0 0,8 2 0 16,-1 1 20-16,1 3-3 0,-4-3 0 0,3 3 0 16,4 3-17-16,-4 1-12 0,1 2 1 0,3 7 1 15,-4-4 10-15,1 7 16 0,-1 3-4 0,4 3-1 16,-3 7 35-16,-1-4 7 0,4 4 2 0,-4 2 0 15,4-2-28-15,-3 0-6 0,6-7-1 0,-3 0 0 16,-3-3-20-16,3 0 0 0,0-6 0 0,0 3 0 16,0-7-36-16,0-6-6 0,0 4-1 0,0-7 0 15,0 0-29-15,0-3-5 0,-4-4-2 0,1-2 0 16,3-4-4-16,0-6-1 0,0 0 0 0,0 0 0 16,-7-3-163-16,-4-3-33 0,-10-13-6 15,-1 0-550-15</inkml:trace>
  <inkml:trace contextRef="#ctx0" brushRef="#br0" timeOffset="7731">5110 2561 2631 0,'0'0'116'0,"0"0"25"0,0 0-113 0,7 0-28 16,0 0 0-16,4 0 0 0,-1-3 46 0,8 0 3 16,4-3 1-16,-1-1 0 0,4-2-35 0,0-1-7 0,0-2-8 15,0 2 11-15,3 1-11 0,1-4 0 0,-4 0 0 0,7 1 0 16,-3-4 0-16,-4 6 8 0,-1-2-8 0,1 2 8 31,0-3-138-31,0 1-28 0,-3 5-6 0</inkml:trace>
  <inkml:trace contextRef="#ctx0" brushRef="#br0" timeOffset="10858">506 4216 1983 0,'0'0'44'0,"0"0"8"0,0 0 3 0,0 0 1 0,0-6-45 0,0 6-11 16,-4-7 0-16,4-2 0 0,-3 6 86 0,-1-4 15 15,1 4 3-15,-1-3 1 0,1 0-29 0,-1 2-5 16,-7 1-2-16,4 0 0 0,0 0-15 0,0 3-3 16,-4 3-1-16,1 0 0 0,-5 4-31 0,5-1-7 15,-5 0 0-15,5 4-1 0,-8 2 22 0,4 1 5 16,-1 3 1-16,1 0 0 0,0 3-30 0,0 3-9 15,-4 6 0-15,3 1 0 0,5 3 18 0,-1 6-3 16,4 0-1-16,0 0 0 0,3 0-14 0,4 3 9 0,-3-3-9 16,6-3 8-16,-3 0-8 0,7-3 0 0,0-7 0 0,4 0 0 15,0-6 0-15,3 0-9 0,4 0 9 0,0-9 0 16,3-1-8-16,4-2 8 0,-3-7 0 0,3-3 0 16,7-4-22-16,-4-6 2 0,1-2 1 0,-1-1 0 15,1-6 19-15,-1-4 0 0,4-5 0 0,8-7 0 31,-1-7-40-31,0 1-5 0,-3-1-1 0,-1 11 0 16,-6-1-2-16,-4 0-1 0,0 6 0 0,-7 1 0 0,-1 2 0 16,-6 4 0-16,0 3 0 0,-8 3 0 0,-10 0 38 0,0 7 11 0,-4-1 0 0,1 7 0 15,-1 3 17-15,-3 0 8 0,-8 0 2 0,5 7 0 16,-1 2 21-16,-7 1 4 0,0 5 0 0,0 1 1 16,0 0-21-16,0 3-4 0,4 3 0 0,-1 1-1 15,1-1 1-15,3 6 0 0,-3 1 0 0,6-1 0 0,1 4-1 0,3-3 0 16,1-1 0-16,2 1 0 0,5-7-11 0,-1 3-3 15,1-3 0-15,6 1 0 0,1-4-1 0,-1 0-1 16,5-4 0-16,-1-5 0 0,3-4-3 0,1 4 0 16,3-10 0-16,1 0 0 0,-1 0-8 0,7-3 0 15,-3-4 0-15,4-2 0 0,-5-4 0 0,5-3 0 16,-4-3 0-16,-1 0 0 0,1-3-16 0,0 3 5 16,0-3 1-16,0 0 0 0,-4-7-5 0,0 4-1 15,-7 3 0-15,4-4 0 0,-4 4 0 0,0 3 0 16,-3-3 0-16,-1 6 0 0,-3 0 16 0,0 7-9 15,-3-1 9-15,3 4-8 0,-4-1 8 0,4 7 0 0,0 0 10 16,0 0-10-16,0 0 0 0,-3 7 0 16,-1 2 0-16,1 1 0 0,-1 2 0 0,4 1 0 0,-3 3 0 0,3 3 0 15,0-3 11-15,3 6-11 0,-3 0 12 0,4-3-12 16,3 3 16-16,0-3-3 0,-4-3-1 0,5 3 0 16,-1-3-4-16,0 0-8 0,0 0 11 0,4-3-11 15,-1-1 35-15,-2-2 0 0,2-1 0 0,1-2 0 16,0-4-35-16,-1 0 0 0,1-3 0 0,3 0 0 15,-3-3 0-15,0-4 0 0,3-2-10 0,-3-1 10 16,-1-2 0-16,5-1 0 0,-5-3 0 0,5-3 0 16,-5-3 0-16,5 0 0 0,-1-4 0 0,-3-2 0 15,3-1 0-15,0 1 0 0,-3-1 0 0,-1 1-11 16,1-1 11-16,-4 4 0 0,0 3 0 0,1 0-8 16,-1 6 8-16,0 0 0 0,0 3-9 0,-4 4 9 15,-3 2 0-15,0 7 0 0,0 0 0 0,0 0 0 0,0 0 0 16,0 7 15-16,0 5-1 0,-3 1 0 0,-1 6-22 0,4 3-5 15,0 0-1-15,-3 4 0 0,3-1 14 16,-7 4 0-16,0-4 0 0,-1 4 0 0,5-1 0 0,-4 1 0 16,3-1 8-16,-3 1-8 0,0-4 12 0,0-3-2 15,3-3 0-15,1-3 0 0,-1-3 0 0,4-1 0 16,0-12 0-16,0 0 0 0,0 0-10 0,0 0 0 16,0 0 9-16,0 0-9 0,7-6 0 0,0-3 0 15,4-7 0-15,0 0-12 0,3 0 12 0,0-6-10 16,0 0 10-16,4-4-10 0,-3-2 10 0,2-1-12 15,-6-2 12-15,3 2-12 0,1 4 12 0,-1-1 0 16,0 1 0-16,-3 6 0 16,3-3-27-16,0 6-3 0,-6 3-1 0,2 4 0 0,-3-1 31 0,-3 4 0 0,3-1 13 0,-7 7-4 15,0 0-9-15,0 0 0 0,4 10 0 0,-1-1 0 16,4 1 0-16,-3 6 0 0,3 0-12 0,-3 3 12 16,-1 3 18-16,4 0 11 0,-3 0 3 0,3 0 0 15,0 4-32-15,0-1 0 0,0-3 0 0,1 1 0 16,2-1 0-16,1-3 0 0,0-3-11 0,-4-1 11 15,3-2 0-15,5-3 0 0,-5-1 9 0,1-6-1 16,3 1-8-16,-3-8 0 0,0 1 0 0,3-6 0 16,-3-1 0-16,3-3 0 0,4-6 0 0,0-3 0 15,-4-3-9-15,4 0 0 0,-4-1 0 0,4-2 0 16,-4 2-3-16,0 1-1 0,1-4 0 0,-5 4 0 16,5 0 3-16,-5 3 1 0,1 2 0 0,0 5 0 15,-8-1 9-15,4 3-10 0,-3 4 10 0,0 2-10 16,-4 7 10-16,0 0 0 0,0 0 8 0,0 0-8 0,0 0 0 15,-4 10 8-15,-3-4-8 0,3 7 0 0,1-1 8 0,-1 1-8 16,-3 6 10-16,0 0-10 0,3 0 8 0,1 3-8 16,-1-3 0-16,1 4 9 0,-1-1-9 0,4 0 12 15,0-6-12-15,0 3 12 0,-4 0-2 0,4-3 0 16,-3 0 0-16,3-1 0 0,7-5-2 0,-3-4 0 16,-8 4 0-16,4-10 0 0,0 0-8 0,0 0 0 15,7-3 0-15,0-1 0 0,4 1-9 0,-4-3 9 16,0-7-12-16,0 1 12 0,4-4-12 0,0 3 12 15,-1-9-12-15,5 0 12 0,-1-4-14 0,0 1 4 16,4 3 1-16,-4-4 0 0,4 1-3 0,-4 0 0 16,1 2 0-16,3 1 0 0,-4 3 4 0,0 3 0 0,-3 4 0 15,-1-1 0-15,1 4 8 0,-4 2-12 0,0 1 12 0,1 6-12 16,-8 0 12-16,0 0 0 0,3 6 0 0,1 1 0 16,3 5 0-16,-4 1 9 0,-3 0-9 0,0-1 0 15,0 4 16-15,4 0-3 0,-4 3-1 0,4-3 0 16,-4 3-2-16,0 0-1 0,0 0 0 0,3 0 0 15,1 3 3-15,-1-3 0 0,1 0 0 0,-1 0 0 16,1 0-4-16,3 0-8 0,-3-3 12 0,3-3-4 16,3-1 0-16,-2 1 0 0,-1-3 0 0,0-1 0 15,4-6-8-15,-1 0 0 0,1-3 0 0,0 0 8 16,-1 0-8-16,1-3 0 0,7 0 0 0,-4-6 0 16,-3-4 0-16,0 3 0 0,3-5 0 0,4-1 0 15,-1-6-11-15,1-1 11 0,0-2-8 0,-4 3 8 16,8-7-11-16,-8 4 11 0,4 0-13 0,-4-1 5 0,0 4 0 15,1 0 0-15,-5 0 0 0,1 6 0 0,0 0 8 16,-1 3 0-16,-2 1 0 0,-5 2-8 0,1 4 20 0,-1-1 4 16,-3 7 0-16,0 0 1 0,0 0-17 0,0 0-12 15,-7 0 1-15,-4 7 1 0,4-1 10 0,-3 4 0 16,2-1 0-16,-2 7 8 0,-4 0-8 0,3 3 12 16,0 0-4-16,0 3 0 0,1 3-8 0,3 1 0 15,-1-1 0-15,1 0 0 0,4-2 0 0,3-1 0 16,0 0 10-16,0 0-10 0,3-3 12 0,1-3-3 15,3-3-1-15,0-1 0 0,4-2-8 0,0-1 0 16,-1-2 0-16,1-7 0 0,0 0 0 0,3-7 0 16,0 4-9-16,0-9 9 0,-3-1-12 0,0-6 4 0,3 0 8 15,-3-3-13-15,-1-1 13 0,-2 1 0 0,2-3 0 16,-3 3-9 0,-3 0-18-16,0-4-3 0,-4 4-1 0,0 0 0 0,-4 0 10 0,-3 3 1 0,3 0 1 0,-6 3 0 15,2 0 19-15,1 3-12 0,-3 1 12 0,-1 2-10 16,0 4 10-16,4 3 0 0,0-1 0 0,0 4 0 15,0 0 0-15,7 0 11 0,0 0-3 0,0 0 0 16,0 10-8-16,0 3 0 0,3-4 0 0,4 1 0 16,4 2 0-16,0-2 0 0,0-4 0 0,3 0 0 15,4-2 0-15,-4-1 0 0,4 0 0 0,0-6 0 16,7 0 0-16,-1-4 0 0,1-2 8 0,4-1-8 16,-4-2 0-16,3-4 0 0,5 0 0 0,-5-6 0 15,4-1 0-15,-7-2 0 0,4 0 0 0,-1-4 0 16,1 1 0-16,-4-4-9 0,-4 0 9 0,0 1-10 15,-3-1 10-15,-3 0-8 0,-1 1 8 0,-3 2-8 16,-1-3 8-16,-3 4 0 0,-3-4 0 0,-1 0 0 0,1 1 0 16,-4-1 0-16,-4 7 0 0,1-4 0 0,-1 1 0 0,1 5 0 15,-1 8 10-15,1-1-10 0,-4 3 18 0,3 7-2 16,0 2-1-16,4 4 0 0,0 0 1 0,-3 4 0 16,-4 5 0-16,3 1 0 0,1-1-1 0,3 10 0 15,-4 0 0-15,4 7 0 0,-4-1-15 0,1 0 11 16,3 7-11-16,0 0 10 0,0 3-2 0,-4-1-8 15,4 8 12-15,-3 5-4 0,-1 1 12 0,1 2 1 16,-1-2 1-16,0 3 0 0,1-1-6 0,-4-2-2 16,3-4 0-16,-3 4 0 0,4-4-2 0,-1 1-1 15,0-7 0-15,1 3 0 0,-1-3-11 0,1-6 0 0,3-1 9 16,0-2-9-16,0-7 0 0,3-3 0 0,-3-6 0 16,7-4-8-16,-7 4-7 0,0-13-1 0,0 0 0 0,0 0 0 31,0 0-16-31,8-10-4 0,-5 4-1 0,1-7 0 15,-1-6-47-15,1 0-8 0,-4-3-3 0,-4 0 0 16,4-3-61-16,-3-1-13 0,-4 1-3 0,-1 0-564 0,1-4-112 0</inkml:trace>
  <inkml:trace contextRef="#ctx0" brushRef="#br0" timeOffset="11053">2781 4035 1267 0,'0'0'112'16,"0"0"-89"-16,0 0-23 0,0 0 0 0,0 0 336 0,11 0 64 15,0-3 12-15,3 0 2 0,0-3-322 0,11-1-64 16,0-5-12-16,4-1-4 0,-4 0-4 0,3-3 0 16,1 1-8-16,-1-1 12 0,-3 0 17 0,0 0 3 15,0 3 1-15,0 1 0 16,0-1-52-16,-4 4-10 0,1-1-3 0,-4-3 0 16,-1 4-78-16,5-1-16 0,-4 1-3 0</inkml:trace>
  <inkml:trace contextRef="#ctx0" brushRef="#br0" timeOffset="12356">3626 4368 1324 0,'0'0'59'0,"0"0"12"16,0 0-57-16,0 0-14 0,0 0 0 0,0 0 0 0,11 0 198 0,-4-6 37 0,4 3 7 0,0 0 2 15,-1-1-208-15,1 1-36 0,-4-3-19 0,0 0 3 16,4 2 33-16,0-2 7 0,-4 3 2 0,0 0 0 16,4-1 37-16,-1-2 7 0,-6 3 2 0,7 0 0 15,-1-4-9-15,-3 1-2 0,4-3 0 0,0-1 0 16,-1-3-44-16,5 1-9 0,-5-1-8 0,5-6 12 15,3 0-12-15,-4 0 0 0,4-3 0 0,-4-4 0 16,0 1-12-16,0 0 12 0,-3-1-10 0,-4 4 10 16,4-6-40-16,-4 5-1 0,-3 1-1 0,-1 0 0 0,-3 6 24 0,0 0 5 15,-3 7 1-15,-5 3 0 16,-2-1-19-16,-1 7-3 0,-3-3-1 0,0 6 0 0,-1 4 16 0,-3 2 3 16,-3 4 1-16,0 3 0 0,3 6 15 0,-4 3 15 15,1 1-3-15,0 5-1 0,3-5 31 0,4 2 6 16,-4 1 2-16,7-1 0 0,0 1 2 0,4-1 0 15,4-2 0-15,3 2 0 0,0-6-28 0,3 0-6 16,4 1-1-16,0-1 0 0,8-3 9 0,3 0 2 16,-1 0 0-16,5-6 0 0,-1-4-20 0,4 1-8 15,4-1 0-15,3-6 8 0,3 0-8 0,1-6 8 0,0-3-8 16,-1-4 8-16,5-5 4 0,-5-1 0 0,1-3 0 16,-4 0 0-16,0-3-12 0,-3-1 0 0,-1 1 0 0,-3-3 0 31,0-1-27-31,-3 1-7 0,-5 0-2 0,1-1 0 15,-7-2 2-15,0 2 0 0,-4 1 0 0,0 6 0 0,-4-3 10 0,-3 3 1 0,0 0 1 0,-3 3 0 16,-1 3 22-16,4 4 10 0,-3-1-1 0,-1 4 0 16,1 0 14-16,3 6 2 0,0 0 1 0,0 0 0 15,0 0 19-15,0 0 4 0,0 0 1 0,7 9 0 16,-4 4-34-16,4 3-8 0,1 0 0 0,2-1-8 16,5 1 17-16,-1 3-3 0,0-3-1 0,7 3 0 15,1-3 9-15,-1 3 2 0,-3 0 0 0,0-3 0 16,7 3 0-16,0-3 1 0,-4-4 0 0,-3 4 0 15,7-3-12-15,-4 0-2 0,-3-4-1 0,0-3 0 16,-4 4-10-16,4-7 0 0,-7 3 0 0,3-2 0 0,-7-1-17 16,4-3-3-16,-4 0 0 0,-7 0 0 15,0 0-30-15,4-3-6 0,-1-7-2 0,1 1 0 16,-8-1-48-16,1-3-10 0,-1-2-1 0,1-1-1 16,-5 0-114-16,1-3-22 0,4 0-5 0,-4-3-1 15,-1-1 130-15,1 1 26 0,0 0 4 0,0 0 2 0,3 0 75 0,-3 0 23 16,4 2-11-16,-4 1 11 0,3 4 121 0,0 2 30 15,1 0 5-15,-1 4 2 0,1-1-24 0,3 4-5 16,-4 0-1-16,4 6 0 0,-7-7-27 0,7 7-5 16,-3 0-2-16,-8 0 0 0,4 3-12 0,-4 1-2 15,4 5-1-15,-4-3 0 0,4 7-38 0,-4 0-7 0,-3 6-2 16,3-3 0-16,1 3-15 0,-5 3-3 16,1 6-1-16,0 4 0 0,-8 0-13 0,5-1 0 0,-5 4 8 0,4-3-8 15,-3 0 0-15,3 3 0 0,0-4-12 0,1 1 12 31,6-3-33-31,0-1 0 0,0-6 0 0,4-3 0 16,4-3-51-16,3-6-9 0,0-10-3 0,0 0-706 0,7 0-142 0</inkml:trace>
  <inkml:trace contextRef="#ctx0" brushRef="#br0" timeOffset="12569">5021 3807 403 0,'17'19'17'0,"-9"-9"5"15,-8-4-22-15,3 4 0 0,-3 2 0 0,0 4 0 16,0-3 588-16,0 3 114 0,-3-1 22 0,3 1 5 0,0 3-589 16,0-3-119-16,0 6-21 0,0 1-8 0,0-1-1 0,-4 0 0 15,4 0 0-15,0 3 0 0,0-2 9 0,-4-1 0 16,4-3 8-16,0-3-8 0,-3 0 0 0,-1-4 8 16,4-5-8-16,0 2 0 15,0-9-112-15,0 0-28 0,0 0-4 0,0 0-655 16,0-9-130-16</inkml:trace>
  <inkml:trace contextRef="#ctx0" brushRef="#br0" timeOffset="12711">4931 3639 1785 0,'0'0'159'0,"0"6"-127"0,0 4-32 0,4 0 0 15,0-1 119-15,3 1 17 0,-4-1 4 0,8 1 1 31,-4-1-297-31,4-3-59 0,0-2-12 0</inkml:trace>
  <inkml:trace contextRef="#ctx0" brushRef="#br0" timeOffset="13519">5388 3696 921 0,'0'0'40'0,"0"0"10"0,0 0-40 0,0 0-10 0,0 0 0 0,0 0 0 16,0 0 315-16,-7 7 61 0,3-4 12 0,-3 0 2 15,0 0-267-15,0 3-54 0,0-2-10 0,-4 2-3 16,4-3-3-16,-4 0-1 0,4 0 0 0,0 1 0 16,0 2-22-16,0-3-5 0,7-3-1 0,-4 6 0 0,4-6 13 0,-3 7 3 15,3 2 0-15,3-2 0 0,1-1-26 0,-1 3-5 16,4 1-1-16,4-1 0 0,0 1-8 0,3 0 0 16,-3-1 0-16,3 1 0 0,0 2 9 0,4-2 0 15,-4-1 0-15,1 4 0 0,-1 0 6 0,0 2 1 16,4 1 0-16,-7 0 0 0,-1 0 10 0,1 0 2 15,0 3 1-15,-4 3 0 0,-4-3-5 0,5 0 0 16,-8 0-1-16,3 0 0 0,-6 0 1 0,-1 0 0 16,-3 0 0-16,0 0 0 0,0-3-4 0,-1 3-1 15,-2 0 0-15,-1-6 0 0,0-1-10 0,1 1-1 16,-5 3-8-16,1-7 12 0,0-2-12 0,0 2-13 16,-4-2 2-16,0-7 1 15,-3 3-14-15,3-3-2 0,-4-3-1 0,5-4 0 16,-1 1-28-16,0-4-5 0,4 4-2 0,-1-7 0 15,5 1-22-15,6-7-4 0,0 0 0 0,4-7-1 16,0 1-50-16,4-4-9 0,3 1-3 0,4-7 0 16,3-3-52-16,4-3-10 0,-4 3-3 0,4-3 0 15,3-4-40-15,1 7-9 0,21-44-2 0,-8 15 0 0,-6 10 211 0,3-3 43 0,-18 31 13 0,4-5 0 32,3-8-72-32,1 4-8 0,3 0 0 0,0 3-1 0,-4 1 393 0,1 2 80 0,3 0 15 0,-4 7 3 15,0 3-221-15,-3 3-44 0,-4 6-9 0,1 0-1 16,-5 7-22-16,-3 3-4 0,-7 3-1 0,11 3 0 15,-11-3-17-15,7 9-4 0,-3 4-1 0,-4 3 0 16,7 6-27-16,-7 0-6 0,-4 10-1 0,1 0 0 16,3 3-23-16,-4 3-5 0,4 0 0 0,0 6-1 0,-3 0 14 15,-1 1 3-15,4 2 1 0,-3 1 0 0,-1-1-3 16,4 1-1-16,0-1 0 0,0 1 0 0,-4 0-17 0,4-1-3 16,0-3-1-16,0-2 0 0,0-4-16 0,4-7 0 15,-4 1 0-15,0-7 0 0,4-5 0 0,-4-5 0 16,0 1-15-16,0-6 5 15,0-4-23-15,0-6-5 0,0 0-1 0,0 0 0 16,-8-9-38-16,5-1-8 0,-8-3-2 0,1-6 0 16,-5 0-72-16,5-3-14 0,-5-3-3 0,-3-4-1 15,-3 1 98-15,-4-1 20 0,4 1 4 0,-1-1 1 0,1 1 37 0,0 2 7 16,3 4 2-16,0 3 0 0,4 0 39 0,3 6 8 16,-3 1 1-16,7-1 1 0,3 7 31 0,0-4 5 15,4 4 2-15,0 3 0 0,4-4 4 0,3 1 1 0,0-4 0 0,7 1 0 16,4-4-23-16,4 4-4 0,6-1-1 0,4-2 0 15,0-1-26-15,4 3-6 0,0-5 0 0,3 5-1 16,0-6-5-16,0 3-1 0,-3 1 0 0,0-1 0 31,-4 4-40-31,-4-1-8 0,4-3-1 0,-7 4-1 16,0-1-95-16,-3 4-18 0,-4 3-4 0</inkml:trace>
  <inkml:trace contextRef="#ctx0" brushRef="#br0" timeOffset="13724">6133 4089 3258 0,'0'0'72'0,"0"0"14"0,0 0 3 0,0 0 3 0,7 7-74 0,-3-1-18 16,7-3 0-16,-1 0 0 15,1-6-110-15,0 3-26 0,-1-3-4 0,-2-3-740 16,-5-1-148-16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6:30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0 108 1890 0,'0'0'84'0,"0"0"16"0,0 0-80 0,0 0-20 16,0 0 0-16,0 0 0 0,0 0 40 0,0 0 4 0,7 0 1 0,-7 0 0 15,11 0-28-15,-4 4-5 0,0-4-2 0,-7 0 0 16,4 6 1-16,7 0 0 0,0-2 0 0,-1 2 0 15,1 4 32-15,-4-4 6 0,4 4 2 16,4-1 0-16,3-2 9 0,-4 2 1 0,0 4 1 0,1-7 0 16,3 7-21-16,0-3-4 0,0-1-1 0,-4 7 0 15,4-6-20-15,0 3-4 0,-3 0 0 0,-1-1-1 16,4-2 1-16,-3 0 0 0,3 2 0 0,-8-5 0 16,1-1-29-16,0 4-6 0,0-10-1 0,0 3 0 31,-1 0-44-31,-2-3-10 0,-8 0-2 0,7 3-660 0,0-6-132 0</inkml:trace>
  <inkml:trace contextRef="#ctx0" brushRef="#br0" timeOffset="523">717 0 1612 0,'0'0'144'0,"0"0"-116"0,0 0-28 0,0 0 0 0,-7 6 149 0,-1 4 24 16,1-1 5-16,-4 4 1 0,1-3-122 0,-1 6-24 16,-4 0-5-16,1 0 0 0,-1-4-20 0,1 8-8 15,-4 2 0-15,4-6 8 0,-8 6-8 0,0 4 0 16,-3 0 0-16,7 2 0 0,-7-8 0 0,3 8 0 16,1-8 0-16,-4 5 0 0,7-6 0 0,-4 4 0 15,0-7 0-15,1 0 8 0,3-3 11 0,0 0 1 16,3-1 1-16,1-5 0 0,0 2-5 0,6-2-2 15,1-4 0-15,0 3 0 0,7-6-14 0,0 0 9 0,0 0-9 0,0 0 8 16,0 0-8-16,0 0-11 0,0 0 3 0,7-12 0 16,4 2-8-16,-4 0-2 0,4 4 0 0,-4 0 0 15,4-1 18-15,-4 4-8 0,4 0 8 0,-4-4 0 16,0 7 0-16,-7 0 0 0,0 0 0 0,0 0 0 16,11 4 0-16,-4-1 0 0,-7-3 0 0,8 6 0 15,-1 1 0-15,0-1 0 0,-3 0 0 0,3 4 0 16,-4 3 9-16,1-4-1 0,0 7 0 0,3-6 0 15,-7 3 0-15,3 3-8 0,5 3 12 0,-5 0-4 16,-3 0-8-16,0 4 12 0,4 2-12 0,-4 1 12 16,3 0-2-16,-3-1 0 0,0-2 0 0,0 2 0 15,0-6-10-15,0 4 0 0,-3-1 0 0,3 1 0 16,0-7 0-16,0 0 0 0,-4-10 0 0,4 7 0 16,-3 0 8-16,3-4-8 0,0-9 0 0,0 0 8 15,0 7-8-15,0-7-11 0,0 0 3 0,0 0 0 16,0 0-50-16,0 0-10 0,0 0-1 0,-4-7-1 15,4-2-162-15,0-4-33 0</inkml:trace>
  <inkml:trace contextRef="#ctx0" brushRef="#br0" timeOffset="825">706 268 979 0,'0'0'43'0,"0"0"9"16,0 0-41-16,0 0-11 0,0 0 0 0,0 0 0 0,0 0 296 0,0 0 56 0,0 0 12 0,0 0 3 16,7 7-252-16,0 2-51 0,-3 7-9 0,3-9-3 15,-3 9-41-15,-4-3-11 0,0 6 0 0,3-3 0 16,-3 6 0-16,4 4 0 0,-4-7 0 0,4 4 0 16,-4 5 12-16,3-8 0 0,1 8 0 0,-1-5 0 15,1-1-12-15,0 4 8 0,3-1-8 0,-4-2 8 16,1-1-8-16,0 1 0 0,-1-7 9 0,1 3-9 15,-1-3 0-15,1 0 9 0,-4-3-9 0,0-4 0 16,0-2 0-16,0-1 0 0,0 0 0 0,0-6-9 16,0 0-38-16,0 0-7 0,0 0-2 15,0 0 0-15,7-9-156 0,-3-1-31 0,-1-15-6 16,1 2-2-16</inkml:trace>
  <inkml:trace contextRef="#ctx0" brushRef="#br0" timeOffset="1099">623 332 2232 0,'0'0'99'0,"0"0"20"0,-4 0-95 0,4 0-24 16,0 0 0-16,0 0 0 0,0 0 44 0,11 0 5 15,0 0 1-15,3 0 0 0,1 0-33 0,3 0-6 16,4 0-2-16,-4 0 0 0,3 0-9 0,1 0 0 0,-1 0 0 15,5 0 0-15,-5-6 0 0,1 3 0 0,-1 0 0 0,5 3 0 16,-8 0 0-16,0 0 0 0,7 0 0 0,-7-4 0 16,0 4 0-16,0 0 0 0,3 0 0 0,1 0 0 15,-4-6 0-15,-4 3-12 0,1 3 2 0,-1 0 1 32,1 0-43-32,-8 0-9 0,-7 0-2 0,0 0-613 0,11 0-124 0</inkml:trace>
  <inkml:trace contextRef="#ctx0" brushRef="#br0" timeOffset="1353">587 608 2052 0,'0'0'91'0,"0"0"18"0,0 0-87 0,7 3-22 15,4-3 0-15,-4 0 0 0,4-3 56 0,3 3 6 16,4 0 2-16,8-7 0 0,-5 1-36 0,5 3-6 15,-1-4-2-15,0 4 0 0,0-6-20 0,-3 5 8 16,3-2-8-16,0 3 0 0,-3-4 0 0,3 7 0 16,-3-6 0-16,-1 3 0 0,4 3 0 0,-7 0-13 15,-3 0 5-15,-1 0 8 0,1 0-28 0,-1 3 3 16,-3-3 0-16,-11 0 0 16,0 0-39-16,0 0-7 0,7 6-1 0,-3 4-851 0</inkml:trace>
  <inkml:trace contextRef="#ctx0" brushRef="#br0" timeOffset="1593">648 883 1094 0,'0'0'97'0,"-7"10"-77"0,0-10-20 0,7 0 0 16,0 0 201-16,0 0 37 0,0 0 7 0,0 0 2 16,0 0-133-16,0 0-26 0,7 0-6 0,7 0-1 15,1-7-52-15,3 4-10 0,0 0-3 0,7 0 0 16,0 3-1-16,1-7-1 0,-5 4 0 0,4 0 0 15,4 0-6-15,-4 3 0 0,4-7-8 0,0 4 12 16,0 0-12-16,3 0 8 0,1 3-8 0,-5-7 0 16,-2 4 0-16,-1 3-16 0,11-6 1 0,-4 6 1 15,-6-7 2-15,2 1 0 0,-6-4 0 0,0 4 0 16,-4-1-100 0,0 4-20-16,-4-10-4 0,4 4-761 0</inkml:trace>
  <inkml:trace contextRef="#ctx0" brushRef="#br0" timeOffset="2051">1779 198 1785 0,'0'0'79'0,"0"0"17"0,0 0-77 0,-7 0-19 15,-4 0 0-15,0 3 0 0,1 0 118 0,-1-3 20 16,4 4 4-16,-4 2 1 0,-7-3-104 0,0 7-21 15,11-1-4-15,-8-2-1 0,-7 2-13 0,4 1 0 16,0 0 0-16,4 2 0 0,-4 4 10 0,0-9-1 0,4 6 0 16,-1-1 0-16,4-2 14 0,-3 3 2 0,0 3 1 15,3-10 0-15,4 7-1 0,3 0 0 0,-3-7 0 0,3 7 0 16,4 0-17-16,0-7-8 0,-3 4 0 0,6 0 8 16,-3 2-8-16,4-5 0 0,7 2 0 0,-4-2 0 15,4 2 0-15,-1-2 8 0,5 2-8 0,-1-2 8 16,-3 2-8-16,3-2 0 0,8 2 9 0,-4-5-9 15,-4 2 8-15,4 4-8 0,4-1 10 0,0 1-10 16,-1-1 11-16,-6 4-11 0,-4-3 12 0,-1 6-12 16,12-10 8-16,-11 4-8 0,-11 6 0 0,3-10 0 15,8 4 21-15,-11 3-2 0,0-4-1 0,-7-2 0 16,0 2-6-16,-4 7-2 0,7-9 0 0,-10 5 0 16,-4 1 2-16,0 3 0 0,4-9 0 0,-1 5 0 15,-10-2-12-15,3 0 8 0,8-1-8 0,-4-2 8 16,0-1 0-16,3 4 0 0,-3-10 0 0,4 0 0 0,3 0-8 15,-3 0 0-15,-1 0 0 0,5-10 0 16,6 7-24 0,-7 0-6-16,0-4-2 0,4 4 0 0,0-3-155 0,3-1-31 0,-3 4-6 0</inkml:trace>
  <inkml:trace contextRef="#ctx0" brushRef="#br0" timeOffset="2255">2038 851 2419 0,'0'0'215'0,"4"10"-172"0,-4-1-35 0,4 4-8 16,-1-3 120-16,-3-1 21 0,0 1 5 0,0 0 1 16,7-1-114-16,1-2-22 0,-12 2-11 0,8-2 10 31,-1 2-98-31,-3-9-19 0,0 0-4 0,0 0-701 0,0 0-140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6:50.1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182 213 1094 0,'0'0'97'0,"0"0"-77"0,0 0-20 0,0 0 0 0,0 0 153 0,0 0 27 15,0 0 6-15,0 0 1 0,-7 3-102 0,3 10-20 16,8-7-4-16,-8 3-1 0,-6 7-32 0,6 0-6 15,8 0-2-15,-4 6 0 0,-4 4-4 0,4 2 0 16,0 4-1-16,4 0 0 0,-1 6-1 0,-3 3 0 16,-7 0 0-16,7 7 0 0,11-4 10 0,-11 3 3 15,-11 1 0-15,4 0 0 0,10-1-27 0,-3-3 0 16,-3 1 0-16,-1-4 0 0,-3 0 0 0,7-6 0 16,0-3 0-16,-3 0-11 0,-8-10 11 0,7 3 0 0,8-9 8 15,-8 0-8-15,-6-7 0 0,6 1 0 0,4-1 0 0,0-9 8 16,0 0-23-16,0 0-4 0,0 0-1 0,7-9 0 31,4-4-41-31,-4-3-9 0,-3-3-2 0,6 0 0 16,8-12-166-16,-7-1-34 0</inkml:trace>
  <inkml:trace contextRef="#ctx0" brushRef="#br0" timeOffset="433">186 479 288 0,'-8'-6'25'0,"1"-1"-25"0,4 4 0 0,-4-6 0 16,3 2 270-16,-3 1 49 0,-4 3 9 0,8 3 3 15,3 0-189-15,0 0-38 0,-8 0-7 0,5 3-1 16,3-3-35-16,-4 6-6 0,1 4-2 0,-1-1 0 0,1 4-20 0,6-3-4 16,1 2-1-16,-1 4 0 0,-3 0 2 0,7 0 0 15,8 0 0-15,-5 6 0 0,1 3-2 0,0-3-1 16,14 1 0-16,-4 5 0 0,-3 4-6 0,3 3-1 16,4-4 0-16,0 4 0 0,4 3-5 0,-1 0-2 15,-6 0 0-15,3 0 0 0,0-3 5 0,0 0 1 16,-8-3 0-16,1 0 0 0,4-10-19 0,-1 3 0 15,-3-3 8-15,-4 0-8 0,-3-6 8 0,3 0-8 16,4-3 12-16,-7-1-12 0,-4-8 13 0,0-1-4 16,7 0-1-16,-3-6 0 0,-11 3 7 0,3-7 1 15,8-5 0-15,-4-1 0 0,-3-6 4 0,-1-6 0 16,5-4 1-16,2-2 0 0,1-8-4 0,-4-2-1 16,-7 0 0-16,4-6 0 0,3-4-16 0,-4 0 8 0,-6 0-8 0,-1 1 0 15,4-4 12-15,0 0-4 0,-7 0 0 0,4 0-8 16,-8 0 10-16,7 4-10 0,4-4 8 0,-3 9-8 15,-4 4 0-15,-1 9 0 0,16 1 8 0,-12 5-8 16,-3 4 0-16,3 6 0 0,11 0-12 0,1 4 12 16,-8 2-10-16,0 1 10 0,0 9 0 0,7 0-9 15,0-3 9-15,-7 3-13 0,0 0 5 0,0 0 8 16,14 12-16-16,-7-9 4 0,-3 10 0 0,-1-7 1 31,4 10-148-31,1-6-29 0,-5 6-7 0</inkml:trace>
  <inkml:trace contextRef="#ctx0" brushRef="#br0" timeOffset="916">1006 783 2397 0,'0'0'52'0,"0"0"12"0,-7 4 1 0,3 2 3 0,-3 0-54 0,3 4-14 0,-3 2 0 0,-7-2 0 16,0 6 21-16,3-4 2 0,11 4 0 16,-7 3 0-16,0 3-13 0,0 1-2 0,3-4-8 0,0 9 12 15,4-6-12-15,-3 4-18 0,3-4 4 0,3 3 1 16,8-2 13-16,-7-1 0 0,-1 3-10 0,8-6 10 15,0 0 0-15,3-6-9 0,-3 6 9 0,3-13 0 16,4 4-8-16,-4-4 8 0,4 3 0 0,0-9 0 16,-4 0 0-16,11-9 17 0,3 3-1 0,-6-10-1 15,-8-3-15-15,7 0 0 0,12-7 0 0,-9 4 0 16,-6-9 0-16,4-4 0 0,-1 0 0 0,-7 3 0 16,-3-6 0-16,-4 0 0 0,4 3 0 0,-4 3 0 15,0 4 0-15,-7-4-8 0,-11 7-1 0,1-4 0 16,3 4 21-16,-8 3 4 0,-6-4 0 0,-4 7 1 15,4 4-17-15,-1-1 0 0,-3 6 0 0,0-2 0 16,0 8 10-16,4-2-2 0,3 6 0 0,-3 0 0 16,-1 6-8-16,4-2 0 0,4-1 0 0,0 6 0 15,0 1-49-15,-1 2-3 0,8-5 0 16,-3 5 0-16,2 1-140 0,-2 3-28 0</inkml:trace>
  <inkml:trace contextRef="#ctx0" brushRef="#br0" timeOffset="1316">0 1509 2073 0,'0'0'184'0,"0"0"-147"0,0 0-29 0,11 3-8 15,7 4 100-15,-1-7 18 0,5 6 4 0,3-3 1 16,3 4-92-16,4-7-19 0,1 3-3 0,6-3-1 16,-4 0 6-16,8 0 1 0,7 0 0 0,-4 0 0 15,-3-3-7-15,7-7-8 0,11 4 11 0,-1-7-11 16,-3 4 0-16,4 5 0 0,3-2 0 0,0-3-9 15,-3 2 9-15,-4-5 11 0,0 2-3 0,0 0 0 16,7 1-8-16,-6-1-12 0,-9 1 2 0,-2 3 1 16,-1-4 33-16,-3 4 8 0,-4 3 0 0,-3-7 1 0,-4 4-33 0,-4 6-19 15,-3-7 3-15,0 4 0 0,-3 3 16 16,-4 0 0-16,-4-3 0 0,0 0 0 0,-3 3 0 0,-4 0 0 16,-7 0-13-16,0 0 4 15,0 0-132-15,0 0-27 0,0 0-4 0</inkml:trace>
  <inkml:trace contextRef="#ctx0" brushRef="#br0" timeOffset="1581">1940 1224 2944 0,'0'0'65'0,"0"0"14"0,0 3 2 0,-7 7 1 0,7-10-66 0,0 0-16 0,0 0 0 0,0 0 0 16,0 0 17-16,0 6 0 0,0-6 0 0,0 0 0 16,-4 3-9-16,4-3-8 0,0 0 12 0,0 0-12 31,0 0-64-31,0 6-19 0,0 1-4 0,0-7-757 0,0 0-151 0</inkml:trace>
  <inkml:trace contextRef="#ctx0" brushRef="#br0" timeOffset="2844">1919 0 1213 0,'0'0'53'0,"0"0"12"0,0 4-52 0,-8 2-13 0,5-6 0 0,-1 3 0 16,4-3 83-16,-3 6 13 0,-1 1 4 0,4-1 0 15,-3 4-37-15,3-4-7 0,0 3-2 0,0 1 0 16,3 3-13-16,-3-4-2 0,0 4-1 0,0 0 0 16,0-1-1-16,0 10 0 0,0-6 0 0,0 3 0 15,-3 3-9-15,3 4-3 0,0 2 0 0,-4-2 0 16,0 2-14-16,4 4-3 0,0 0-8 0,0-1 12 16,0 7-12-16,4-6 0 0,3 6 8 0,-3-6-8 15,-1 3 0-15,4 0-12 0,1 6 3 0,-5 0 0 16,4 3-137-16,0 10-27 15,1-6-6-15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26:54.4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2924 565 345 0,'0'0'31'16,"0"0"-31"-16,0 0 0 0,0 0 0 0,0 0 252 0,0-3 44 15,0 3 8-15,0 0 3 0,0 0-171 0,0 0-33 16,0 0-7-16,0 0-2 0,0 0-63 0,0 0-13 15,0 0-2-15,0 0-1 0,0 0-5 0,0 0-1 16,0 0 0-16,0 0 0 0,0 0 26 0,0 0 5 0,0 6 0 0,0 3 1 16,0 7-17-16,0-6-3 0,0 12-1 0,-3-6 0 15,3 6 24-15,0-3 5 0,3 10 1 0,-3-4 0 16,-7 7-22-16,3 2-5 0,-3-2-1 0,4 3 0 16,3 0-6-16,-4 0 0 0,1 3-1 0,-1 0 0 15,0 0 3-15,-3 3 1 0,4-3 0 0,-1 0 0 16,-3 3-19-16,3-9 0 0,1 0 8 0,-1-4-8 15,1-2 0-15,-1-4-17 0,1-3 3 0,3-3 1 16,-7-4 13-16,3-5 0 0,4 2 0 0,-4-6 0 16,1 1-20-16,3-4 0 0,0 0-1 0,0 0 0 31,-4-7-39-31,1-2-7 0,-1 2-1 0,1-5-1 0,3-1-138 0,-4 0-27 16</inkml:trace>
  <inkml:trace contextRef="#ctx0" brushRef="#br0" timeOffset="701">2600 628 1440 0,'0'0'128'0,"-8"0"-103"0,1-3-25 0,7 3 0 0,-3 0 114 0,3 0 18 16,-7-6 3-16,7 6 1 0,0 0-74 0,0 0-14 0,3-7-4 0,4 4 0 15,-3-3-32-15,7 3-12 0,3-4 9 0,4 7-9 16,3 0 0-16,4-6 0 0,4 3 0 0,-1 0 0 16,4-1 0-16,4 4 0 0,3-6 0 0,0 6 0 15,1 0 0-15,2 0 0 0,-2 6 0 0,-1-6 0 16,-4 7 0-16,1 2 0 0,-4-2 0 0,-3 2 0 15,-4 1 0-15,0 2 0 0,-8 1 0 0,1 0 0 16,-3 2 0-16,-1-5 0 0,-11 6 0 0,1 0 0 16,-4 3 0-16,-4 6 12 0,-6-3-12 0,-1 0 12 15,-3 4 1-15,-8-4 1 0,-3 3 0 0,0 4 0 16,-3-4 2-16,-8 7 1 0,1-7 0 0,-5 7 0 16,1 0-6-16,-4-4-2 0,1 4 0 0,-1-4 0 15,4-2-9-15,-4 5 10 0,7-11-10 0,0 2 10 16,4-3-2-16,0-3 0 0,4-1 0 0,3-5 0 15,0-1 4-15,7-2 0 0,0-4 0 0,4 0 0 0,7-3 2 0,0 0 1 16,7 0 0-16,0 0 0 0,0 0-15 0,7-3 0 16,3 0 0-16,5-7 0 0,2-2 0 0,1 2 0 15,7-3 0-15,0 1 0 0,0 2-8 0,4-2 8 16,3 5 0-16,0-5 0 0,4 2-8 0,-4 0 8 16,0 1 0-16,0 3 0 0,0 6 0 0,0-7 0 15,-7 4 0-15,0 3 0 0,0 0 0 0,0 0 0 16,-11 0 0-16,0 10 0 0,1-7 0 0,-8 3 0 15,4 0 0-15,-8 4 0 0,1 0-11 0,-1 2 11 16,-6 4-10-16,-1-3 10 0,-3-1 21 0,-4 4 11 0,1 3 1 16,-5-3 1-16,-3 0-17 0,-3 3-3 0,0 0-1 15,-1-3 0-15,4 3-5 0,-3 3-8 0,0-6 11 0,-4 0-11 16,0-7 9-16,0 7-9 0,0-3 0 0,0-4 9 16,0 4-9-16,0-4 0 0,4-2 0 0,-4 2 8 15,3-2-8-15,4-4 0 0,-3 3 0 0,7-6 0 16,-4 0-17-16,7 0-6 0,0-6-1 0,4 3 0 31,-3-1-40-31,6 1-8 0,4 3-1 0,0-9-1 16,4 2-170-16,-1-8-35 0</inkml:trace>
  <inkml:trace contextRef="#ctx0" brushRef="#br0" timeOffset="9574">3398 1062 1245 0,'0'0'55'0,"0"0"12"0,0 0-54 0,0 0-13 0,0 0 0 0,0 0 0 15,0 0 55-15,0 0 8 0,0 0 1 0,0 0 1 16,0 0-29-16,0 0-7 0,0 0-1 0,0 0 0 16,0 0-28-16,0 0 0 0,0 0 0 0,0 0 0 15,8 4 18-15,-8-4-2 0,3 6-1 0,-3-6 0 16,0 9 8-16,0 4 1 0,0-7 1 0,0 10 0 15,-7-3 13-15,7 6 2 0,-4-3 1 0,1 0 0 16,-1 3 1-16,-3 3 0 0,0 0 0 0,3 3 0 16,1-2-1-16,-1 2 0 0,1 3 0 0,-1-5 0 15,1-1-5-15,3 3-2 0,-4-3 0 0,0-3 0 16,8 0-18-16,-4 0-3 0,0-3-1 0,4 0 0 0,-1-3-12 16,1-4 0-16,-1 7 0 0,4-13 0 0,1 4 0 15,-1-1 0-15,0-6 0 0,0 0 0 0,4-6 0 0,-1-1-12 16,1 4 12-16,3-13-10 0,1 0-1 0,-1 1 0 15,4-8 0-15,-1-2 0 0,5 3 11 0,-4-7-8 16,0 1 8-16,3-1-8 0,-3-2 8 0,0-1 0 16,-1 0 0-16,-2 4 0 0,-1 2 0 0,-3-5 0 15,-1 5 0-15,-3 7 0 0,1-3 0 0,-1 3 8 16,-4 3-8-16,1 4 0 0,-1 2 15 0,-3 1-2 16,0 2 0-16,0 7 0 0,0 0 20 0,0 0 4 15,0 0 1-15,0 0 0 0,0 0-10 0,-3 10-1 16,-1 2-1-16,4-5 0 0,-3 9-18 0,-1-1-8 0,1 11 8 0,-1-4-8 15,4 0 0-15,0 7 0 0,-4-1 8 0,1-6-8 16,3 4 12-16,0-1 0 0,0 4 0 0,0-7 0 16,3-3 0-16,1 0 0 0,0-3 0 0,-1 0 0 15,1-4-4-15,6 1 0 0,-2-4 0 0,-1 1 0 16,3-4-8-16,-2 1 0 0,2-1 9 0,1-3-9 16,0 0 0-16,-1-3 0 0,-3 3 0 0,4-3 8 15,0-3-8-15,0 3 0 0,-1-3 0 0,5 0 8 16,-1-3-8-16,0-1 0 0,-3 1 0 0,3-4 0 15,0 1-39 1,1-7-2-16,-1 0-1 0,4-9 0 0,-1-4-149 0,5 1-29 0,3-7-7 0</inkml:trace>
  <inkml:trace contextRef="#ctx0" brushRef="#br0" timeOffset="9956">4279 321 1890 0,'-11'6'84'0,"8"-3"16"0,-4 10-80 0,3-7-20 15,-3 4 0-15,4 6 0 0,-5-1 76 0,1-5 10 16,0 12 2-16,0-6 1 0,0-3-31 0,0 12-6 0,-4-3-2 15,7 7 0-15,-3-1-26 0,0 4-4 0,0 6-2 0,4-6 0 16,-5 6-18-16,5 0 8 0,-4 3-8 0,3 0 0 16,1 3 0-16,3-5 0 0,-4 8 0 0,4-9 0 15,0 10 16-15,4-1-4 0,-1 1-1 0,1-4 0 16,-1 4 5-16,4-1 0 0,-3-6 1 0,3-3 0 16,-3 1-6-16,-1-8-2 0,4 1 0 0,0-4 0 15,-3-2-9-15,0-4 0 0,-1-3 9 0,-3 3-9 16,0-12 0-16,0 2 8 0,0-2-8 0,0-4 0 31,0-6-23-31,0 0-9 0,0 0-1 0,0 0-1 0,0 0-62 0,0-9-12 16,0-4-2-16,-3-3-888 0</inkml:trace>
  <inkml:trace contextRef="#ctx0" brushRef="#br0" timeOffset="10181">3858 1062 1324 0,'0'0'118'0,"-3"0"-94"0,-4 0-24 0,0 0 0 0,3 0 165 0,4 0 29 16,0 0 6-16,0 0 0 0,0 0-97 0,0 0-20 15,0 0-4-15,0 0-1 0,0 0-26 0,0 0-4 16,0 0-2-16,7-9 0 0,4 6-27 0,3 0-6 16,0-4-1-16,4 1 0 0,4 3 1 0,-1-4 0 15,4 1 0-15,0-4 0 0,7 4-13 0,0-3 8 16,0-1-8-16,4 4 0 15,-8-7-96-15,8 0-24 0,-4 7-6 0,-3-10-901 0</inkml:trace>
  <inkml:trace contextRef="#ctx0" brushRef="#br0" timeOffset="10752">5581 346 230 0,'0'0'20'0,"0"0"-20"0,0 0 0 0,-7-3 0 16,7 3 480-16,-4 0 92 0,4 0 19 0,-7 0 3 15,7 0-441-15,-7 3-88 0,0 3-17 0,3 4-4 16,-3 3-32-16,3 2-12 0,-3 8 11 0,4 2-11 16,-4 3 0-16,3 7 0 0,0 10 0 0,1 5 0 15,-1 4 0-15,1 7 0 0,-4 2 0 0,3 0 0 16,0 4 0-16,-3-1 9 0,4 4-1 0,-1 0 0 15,-3-7 6-15,4-2 1 0,-1-8 0 0,0-2 0 16,1-3-15-16,3-10 9 0,-4 0-9 0,4-10 8 16,-3 1-8-16,3-10 0 0,-4-3 0 0,4 0 0 15,-3-7-37 1,3-3 0-16,0-6 0 0,0 0 0 0,-8-3-73 0,1 0-14 0,0-10-4 0,0 1-849 16</inkml:trace>
  <inkml:trace contextRef="#ctx0" brushRef="#br0" timeOffset="11001">4828 1085 921 0,'0'0'82'0,"0"0"-66"0,-7 0-16 0,-3 0 0 0,2 3 187 0,8-3 33 16,0 0 8-16,0 0 0 0,0 0-100 0,0 0-21 16,0 0-4-16,0 0-1 0,0 0-42 0,8 0-9 15,2 0-2-15,4 0 0 0,4 0-17 0,0 0-3 16,4 0-1-16,6-3 0 0,8 3 0 0,-1-4-1 15,5 1 0-15,2 3 0 0,5-9-14 0,-1 2-2 16,4 1-1-16,0-3 0 0,-4-1-2 0,4 4-8 16,0-10 12-16,-3 3-4 0,-1-3-8 0,0 7-12 0,1-7 2 15,-5-6 1 1,1 6-43-16,0-3-9 0,-11 0-2 0,0 0 0 16,0-3-149-16,-7-4-31 0</inkml:trace>
  <inkml:trace contextRef="#ctx0" brushRef="#br0" timeOffset="11669">5923 178 403 0,'0'0'36'0,"0"0"-36"0,-7 0 0 0,-4 0 0 15,1 9 316-15,-1-2 57 0,0-4 11 0,0 3 3 16,-3 10-245-16,4-6-49 0,-1 6-9 0,-3 3-3 16,3 0-24-16,0 9-5 0,-3-6 0 0,3 7-1 15,-3 3-23-15,7 2-4 0,14 4 0 0,-3 7-1 16,-8-1 8-16,4 10 1 0,-4 0 1 0,4 3 0 0,-3-3-4 0,-8 0-1 15,-7-7 0-15,0-2 0 0,11 5-4 16,0-2-2-16,4 0 0 0,-5-4 0 0,8-3 0 16,0-3 0-16,0 0 0 0,0-6 0 0,0 0-11 0,4-7-3 15,0 3 0-15,-1-12 0 0,1 7-8 0,-1-8 0 16,1-8 0-16,-1 2 0 0,-3-2 0 0,0-7 10 16,0 0-2-16,0 0-8 15,0 0-17-15,0 0-11 0,8-13-1 0,-1 3-1 16,0-5-4-16,0-8-1 0,0 1 0 0,4-3 0 0,-4 3 15 0,0-4 2 15,4-2 1-15,-4 2 0 0,4-5 17 0,-4 5-10 16,0 1 10-16,0 6-8 0,0-3 8 0,4 6 0 16,-4 0 0-16,0 7 0 0,0-1 0 0,0 4 0 15,0-1 8-15,-7 7-8 0,0 0 8 0,0 0-8 0,8 7 8 0,-1-4-8 16,0 3 22-16,0 7 0 0,0-4 0 16,0 7 0-16,0 3-3 0,-3 3-1 0,3 1 0 0,-3 2 0 15,3 3 2-15,-4-5 0 0,1 2 0 0,3 0 0 16,-3-2-20-16,3-1-16 0,0-3 4 0,-4 0 0 15,5-7 12-15,-1 8 16 0,0-14-3 0,0 3-1 16,-3 1-25-16,3-4-6 0,3-3-1 0,-2 1 0 16,-1-8-4-16,0 4 0 0,7-3-1 0,-7 3 0 15,4-12 11-15,3-1 2 0,-3 0 1 0,3 0 0 16,0-2 3-16,1-4 0 0,-5 3 0 0,5-6 0 16,-1 3-25-1,-3 3-5-15,-4 3-1 0,0-9 0 0,7 6 19 0,-3 0 3 0,-4 0 1 0,0 7 0 16,0-7 16-16,0 6 0 0,-3 4-8 0,-4 6 8 0,0 0 0 15,0 0 0-15,0 0 8 0,0 0-8 16,0 0 28-16,0 0 0 0,7 10 0 0,-3 2 0 0,-1 4 1 16,1 3 0-16,-4 3 0 0,3 1 0 0,-3 8-17 0,0-9-3 15,-3 7-1-15,3-1 0 0,0 1-8 0,0-4 0 16,-4-2 9-16,4 2-9 0,0-9 0 0,0 0 0 16,-3-4 0-16,3-2 8 0,0-4-20 0,0-6-4 15,0 0-1-15,0 0 0 16,0 0-140-16,0 0-28 0,3-6-6 0</inkml:trace>
  <inkml:trace contextRef="#ctx0" brushRef="#br0" timeOffset="11834">6362 711 2516 0,'0'0'56'0,"0"0"11"0,-4 3 2 0,1 3 1 0,-1 0-56 0,0 1-14 0,1 2 0 0,-1-2 0 15,4-7 0-15,-3 9-10 0,3-9 2 0,0 10 0 32,0-10-173-32,0 12-35 0,0 4-6 0,0-16-2 0</inkml:trace>
  <inkml:trace contextRef="#ctx0" brushRef="#br0" timeOffset="12272">6686 1078 2088 0,'0'0'92'0,"0"0"20"0,0 0-90 0,-7 0-22 15,-4 3 0-15,4 1 0 0,-3-4 65 0,-1 3 9 16,0 3 2-16,0-6 0 0,-3 3-34 0,0 0-6 16,-4 1-2-16,4 2 0 0,0-3-34 0,-4 3 0 15,4 4-12-15,-4-4 3 0,3 7 1 0,-2-7 0 16,2 4 0-16,5 6 0 0,-5-10 8 0,8 7 0 15,0-7 0-15,0 4-8 0,3-4 8 0,4 3 9 16,0-9-1-16,0 7-8 0,0-7 16 0,11 9-3 16,-4 1-1-16,4-1 0 0,0-2 2 0,3 2 0 15,0-9 0-15,4 6 0 0,3-2 0 0,1 2 0 16,3-6 0-16,0 3 0 0,0-3-14 0,0 3 9 0,3 0-9 16,1 4 8-16,-11-4-8 0,3 3 0 0,-3 1 0 0,-4-1 0 15,4 3 0-15,-7 1 0 0,3-4 0 0,-7 4 0 16,-4 3 23-16,1-7 9 0,-4 3 1 0,0-2 1 15,-4 2-13-15,-3 1-2 0,-3-1-1 0,3 4 0 16,-1-7-4-16,-6 4-1 0,0-4 0 0,-4 4 0 16,-3-4-13-16,-1 0 0 0,1-3 0 0,-4 4 0 15,3-4 0-15,1 0-10 0,-4-3 10 0,4 0-12 16,-1 0-44 0,1-3-8-16,3 3-3 0,0 0 0 0,0 0-105 0,8 0-20 15,-1 0-5-15,0 0-443 0,8-3-89 0</inkml:trace>
  <inkml:trace contextRef="#ctx0" brushRef="#br0" timeOffset="12549">7278 996 2264 0,'0'0'100'0,"-3"12"21"0,3-5-97 0,0 9-24 16,0 0 0-16,0-1 0 0,0 8 72 0,-4 2 8 15,0-3 3-15,1 10 0 0,-1-7-33 0,1 7-6 16,-8 0-2-16,4 2 0 0,3 1-28 0,-3 3-6 16,0-9 0-16,4 3-8 0,-1-4 0 0,0 1 0 15,1-4 0-15,-1-3 0 16,1 0-34-16,3-6-10 0,0 0-3 0,0-6 0 16,-4-1-46-16,4 1-10 0,0-1-1 0,0-9-1 15,0 0-16-15,0 0-3 0,0 0-1 0,-3-13 0 16,3 1 17-16,0-1 3 0,0-3 1 0,0-6 0 15,0 3-115-15,0-3-22 0,0-7-5 0</inkml:trace>
  <inkml:trace contextRef="#ctx0" brushRef="#br0" timeOffset="12693">7182 875 345 0,'7'-16'15'0,"0"4"4"0,-3 2-19 0,-1 1 0 0,1-1 0 0,-1 4 0 16,1-7 235-16,3 10 43 0,-3-3 9 0,-4 6 1 15,0 0-166-15,0 0-34 0,10-7-6 0,-10 7-2 16,0 0-8-16,0 0-1 0,0 0-1 0,0 0 0 15,4 7-54-15,-4-7-16 0,7 0 8 0,-7 0-579 16,0 0-116-16</inkml:trace>
  <inkml:trace contextRef="#ctx0" brushRef="#br0" timeOffset="13104">7621 917 2257 0,'0'0'49'0,"-8"6"11"0,1 0 1 0,0 1 3 0,0-4-51 0,0 3-13 15,-4 0 0-15,0-2 0 0,4 2 43 0,-3-3 5 16,-5 10 2-16,5-10 0 0,-1 3-29 0,0 1-5 16,1-1-2-16,-1 3 0 0,0-2-14 0,0 2 0 0,1 4 0 0,-1-3 0 15,4-1 0-15,0 1 0 0,3 2 0 0,1-9 0 16,3 10 0-16,0-10 0 0,3 10 0 0,1-7 0 15,3 4 12-15,4-7 0 0,-1 6 0 0,5 1 0 16,-1-7 11-16,4 3 1 0,0 1 1 0,-1-1 0 16,1-3 2-16,4 4 0 0,-1-1 0 0,0 3 0 15,1-5-27-15,-4-1 0 0,7 6 0 0,-4-5 0 16,-3 2 0-16,0 3 0 0,-4-2 0 0,-3 2 0 16,-1-2 0-16,1 5 0 0,-4-5 0 0,-3 2 0 15,-1 1 15-15,-3-1-3 0,-3 4 0 0,-4-7 0 16,-1 7 0-16,-2-1 0 0,-5 4 0 0,-2-9 0 15,2 9-4-15,1-7 0 0,-4 1-8 0,0 2 12 16,-3-5 17-16,3 2 3 0,-3-9 1 0,-1 6 0 16,5-6-59-16,-1 0-12 0,0-3-2 0,0 0-1 15,0 3-139-15,4-9-28 0,0 2-6 0</inkml:trace>
  <inkml:trace contextRef="#ctx0" brushRef="#br0" timeOffset="13770">8569 1015 1094 0,'0'0'97'0,"0"0"-77"0,-3-3-20 0,-1-1 0 16,4 4 170-16,0-9 30 0,-4 6 7 0,4 3 1 16,0-3-101-16,0 3-20 0,-7-10-4 0,4 7-1 0,-4 0-26 0,3 3-4 15,-7 0-2-15,4 3 0 0,-4 0-10 0,1 0-1 16,-4 4-1-16,-4 2 0 0,3 4-12 0,1 3-2 16,0 0-1-16,3-1 0 0,-3 1 12 0,-4 6 2 15,4 4 1-15,-4-1 0 0,0 4-6 0,4-4-2 16,-4 4 0-16,4 2 0 0,7-5-19 0,-4-1-11 15,4 3 12-15,3-9-12 0,1 1 12 0,3-5-12 16,0 1 12-16,0-6-12 0,3 2 8 0,1-2-8 16,-4-10 0-16,7 0 0 0,4 3 0 0,-1-6 0 15,1 3-12-15,3-13 3 0,1 4 9 0,-1-1 0 16,0-15 0-16,4 3 0 0,0-1 0 0,0-5-10 16,-1-1 10-16,1 7 0 0,-3-6 0 0,-1 2 0 15,0 1 0-15,-3 3 0 0,-4 6 0 0,0-3 0 0,0 6 0 0,-3 7 0 16,-1-4 0-16,-3 10 0 0,0 0 0 0,0 0 0 15,0 0 10-15,0 0-1 0,0 10 0 0,4-1 0 16,-4 4-9-16,3 6 0 0,-3 0 0 0,4 6 0 16,0-5 28-16,-1 2 3 0,4 0 1 0,0 0 0 15,1-3-32-15,-1 0 0 0,3-3 0 0,1 0 0 32,3 0-20-32,1-7-9 0,-1 1-3 0,4-7 0 15,0 6-97-15,6-15-20 0,-2-3-4 0</inkml:trace>
  <inkml:trace contextRef="#ctx0" brushRef="#br0" timeOffset="16009">9286 993 1875 0,'0'0'41'0,"0"0"9"0,-7-7 2 0,3 4 0 0,-3-3-41 0,0 6-11 0,0-7 0 16,3 4 0-16,-3-3 36 0,7 6 4 0,0 0 2 0,-3-10 0 15,3 10-31-15,0 0-11 0,0 0 0 0,0 0 9 16,3-6 16-16,-3 6 3 0,0 0 1 0,0 0 0 16,0 0 54-16,0 0 10 0,7 10 3 0,-3 2 0 15,-1 4-26-15,1 0-5 0,-4 6-1 0,0 4 0 16,0-1-35-16,0 3-7 0,0 1-2 0,0 6 0 16,-4-4-6-16,1 1-2 0,-1-6 0 0,4 2 0 15,-3-3-12-15,-1-2 9 0,4-4-9 0,-3-4 8 16,3-2-8-16,-4 0 0 0,0-4 0 0,1-2-11 15,3-7 11-15,0 0 0 0,0 0 0 0,0 0 0 16,7-7 0-16,-3-8 0 0,-1-5 0 0,1 1 0 16,3-6-10-16,0-7 0 0,0 1 0 0,0-4 0 15,4 0 10-15,-4 0-12 0,0 0 12 0,0 0-12 16,0 4 12-16,1 2 0 0,-1 1 0 0,0 2 0 0,-4 10 0 16,4-3 0-16,-3 7 8 0,0 5-8 0,-1-2 0 0,1 3 0 15,-4 6 0-15,0 0 0 0,10 6 9 0,-2 3-9 16,-1 1 12-16,3 3-12 0,-2 2 18 0,2 1-3 15,1 0-1-15,0 3 0 0,-1 0-14 0,1-3 9 16,0 0-9-16,-1 3 8 0,5-3 9 0,-1 0 2 16,0-4 0-16,0 1 0 0,4 6-19 0,-3-13 0 15,2 4 0-15,1-7 0 0,-4 0 0 0,4 0 0 16,0-6 0-16,0 0 0 0,0 0 9 0,0-7-1 16,-1 4-8-16,1-10 12 0,0 3-12 0,-4 4 11 15,4-7-11-15,-4 0 10 0,1 0-10 0,-5 1 0 16,1-8 0-16,-4 7 0 0,0 1-10 0,1-1-1 15,-5-6 0-15,-6 3 0 0,3 3 11 0,-4-3 0 0,-3 3 0 16,0 6 0-16,-4-6 0 0,0 4-8 0,1 2 8 0,-1 4-8 16,-3 3 8-16,3 3 0 0,-3 0 0 0,-1 3 0 15,5 3 0-15,-5 7 8 0,1 0-8 0,0 3 0 16,3 3 0-16,4 3 0 0,-4 3 0 0,1-3 0 16,6 7 12-16,1-4-3 0,3 1 0 0,0 5 0 15,3-9-9-15,4 4 0 0,0-4 0 0,4-6 0 16,0 9 0-16,3-3 8 0,0-6-8 0,4 0 8 15,0-6 0-15,3 2 0 0,1-9 0 0,6 1 0 16,1-4-8-16,3 0 0 0,0-7 0 0,4-2 8 16,-8-1-8-16,8-2 0 0,-4-7-10 0,4-1 10 15,-4 5-11-15,0-11 11 0,0 4-12 0,-4 3 12 16,1 0-9-16,-4-3 9 0,0 3 0 0,-4 0-9 16,1 0 1-16,-1 0 0 0,-3 0 0 0,-4 3 0 0,-3 0-14 15,0 0-2-15,-4 0-1 0,-4 4 0 0,-3 2 25 16,0 1 0-16,-3 2 0 0,3-2 0 0,-7 2 10 0,-4 7-2 15,4-6-8-15,0 6 12 0,-4 0 2 0,0 6 0 16,1 1 0-16,-5 2 0 0,5 1-5 0,-1 3-1 16,-3 2 0-16,3 1 0 0,-3 3-8 0,3 0-11 15,0 7 3-15,1-4 0 0,2 0 8 0,-2 3 0 16,6-2 0-16,-3-4 0 0,3 3 0 0,1 0 12 16,3-6-2-16,3 0-1 0,-3-7-9 0,4 4 0 15,0-4 0-15,3-5 0 0,0 2 0 0,-4 0-12 16,-3-6 4-16,11 0 8 0,0-9-8 0,-4 2 8 15,4 1 0-15,-4-4 0 0,3 1 0 0,-2-7 0 0,2 3 0 16,1-2 0 0,0-1-23-16,-4 0-3 0,0-6-1 0,0 3 0 0,-3 0 27 0,3 3-10 0,-4-3 10 0,1 3 0 15,-4 0-12-15,3 0 4 0,1 10 8 0,-4-7-13 16,0 10 13-16,0 3 0 0,0 0 0 0,0 0 0 16,0 0 13-16,0 0-4 0,0 0-1 0,0 0 0 15,-4 10 13-15,4 2 3 0,0 7 0 0,0-3 0 16,0 3-24-16,4-3-16 0,-4 9 2 0,0-9 1 15,7 3 13-15,0 0 0 0,-3-3 0 0,7 0 0 16,-1 0 14-16,1 0-4 0,0-10-1 0,3 7 0 16,0-1-9-16,0-8 0 0,4-1 9 0,0-3-9 15,-4 0 0-15,4-3 0 0,0-1 0 0,3-8 0 16,-3-1 0-16,4 7 0 0,-1-10 0 0,0 0 0 0,-3-3 0 16,4 0 0-16,-4-6 0 0,3 2 0 15,-3-8-21-15,0 2-9 0,3-3-2 0,-3-2 0 0,-4-4 6 0,4-1 1 16,-4-8 0-16,4-4 0 15,-4 1-2-15,1-4 0 0,-5 0 0 0,1 6 0 0,3-6 12 0,-3 4 3 16,-4 5 0-16,-3 1 0 0,6 3 12 0,-6 9 0 16,-4 0 0-16,0 10 10 0,3 6 14 0,-3 7 4 15,0-4 0-15,-3 10 0 0,3 3-16 0,-4 9-4 16,-3-2 0-16,0 12 0 0,-7 9-8 0,7-2 0 16,-1 12 9-16,1 0-9 0,-3 0 8 0,-1 9-8 15,4 1 10-15,-4-1-10 0,4 10 16 0,-4 4-4 16,4-7 0-16,0-1 0 0,0 1 4 0,3-6 0 15,-3-1 0-15,7-5 0 0,0-4 3 0,4-7 1 0,-1-2 0 0,1-1 0 16,3-5-7-16,0-1-1 0,4-6 0 0,0-4 0 16,-1-2-12-16,5-7 0 0,-1 0 0 0,0-6 0 15,-3 0 0-15,7-7-16 0,7-6 3 0,-8-3 1 32,1-6-16-32,0 0-4 0,3-7 0 0,1-3 0 0,3-3 21 0,-7-3 11 0,-1-7-12 0,5 1 12 15,-1-7-14-15,-6 0 4 0,-1-3 1 0,-4 3 0 16,8-6 9-16,-7 3 0 0,-4 3 0 0,0 0 0 15,0 6 0-15,1 4 0 0,-1 9 0 0,-4-3 0 16,-3 13 0-16,0 3 8 0,4 6-8 0,-4 6 0 16,-4 4 12-16,4 6-3 0,0 0 0 0,-3 9 0 15,-4 7 0-15,-1 13 0 0,1-4 0 0,4 13 0 16,-4-6 12-16,-1 12 3 0,-2-2 0 0,3 5 0 16,3 1-24-16,-3 5 0 0,-7-5 0 0,7 6 0 0,7 0 14 15,-4-3-2-15,-7-1 0 0,4-9 0 0,7 4 0 0,0-7-1 16,4 3 0-16,-1-9 0 0,-3-1 3 0,7-5 1 15,8 2 0-15,-8-9 0 0,-4 0-15 0,8-3 0 16,3-6-9-16,-3-4 9 0,0 0 0 0,-1-6 0 16,5 0 0-16,-1-3 0 0,0-3-15 0,0-4 3 15,-6 1 1-15,6-7 0 0,0 0 0 0,0 0 0 16,-6-6 0-16,2 0 0 0,1 3 11 0,-4-3-8 16,0-4 8-16,0 7-8 0,-3 0 8 0,-1 4 0 15,5-8 0-15,-5 11 0 0,-3-4 0 0,0 6 0 16,7 4 10-16,-3 3-10 0,-4 3 0 0,0 0 8 15,0 0-8-15,0 0 0 0,0 0 11 0,0 9-1 0,0 7 0 16,3 0 0-16,-3 6-2 0,4-6-8 0,0 6 12 0,-1-6-4 16,4 0-8-16,-3 3 0 0,-1-3 0 0,1 0 0 15,3 3 0-15,0-3 0 0,-3-1 0 0,-1-8 0 16,1 2 16-16,3 1-3 0,4-1 0 0,-8-2 0 16,-3-7 5-16,7 6 1 0,8 0 0 0,-5-6 0 15,-10 0-19-15,8 0-19 0,6-3 4 0,0 0 1 16,-3-3 23-16,-4 2 5 0,0-2 1 0,7-3 0 15,4 2-29-15,-4-9-6 0,-10 7 0 0,10-7-1 16,4 3 8-16,-4-3 1 0,-7 1 1 0,4-8 0 16,3 4 1-16,1-3 0 0,-5 0 0 0,-3 0 0 15,1 0 10-15,-1 3 0 0,0 3 0 0,0 0 0 16,-7 6 0-16,4 4 0 0,-1 0 0 0,4-4 0 16,-7 10 8-16,0 0 0 0,0 0 0 0,0 0 0 0,0 0-8 15,0 0 0-15,0 10 0 0,0 2 8 0,0 4 19 16,-3 0 4-16,-4 3 1 0,3 3 0 0,4 1-32 0,-4-1 0 15,-6 3 0-15,-1 7 0 0,7-1 0 0,-3 8 14 16,-3-8-4-16,-1 7-1 0,0 3 1 0,1 4 0 16,6-1 0-16,-7 1 0 0,1-1 4 0,2-3 1 15,8 4 0-15,-3-4 0 0,-11 3-3 0,6-3-1 16,5 1 0-16,-1-4 0 0,1 0 8 0,-1 0 1 16,-6-3 1-16,6-1 0 0,8 1-21 0,-8-6-15 15,0 2 3-15,1-5 0 0,6-1 24 0,-6-6 4 16,-4 3 2-16,-4-6 0 0,7 0-18 0,-3 0 0 15,-3-7 0-15,2 7 0 0,-9-9 0 0,2-1 0 0,5 0 0 16,-5 1-9-16,-2-4 1 0,-1-3 0 0,7 3 0 0,-7-3 0 16,-3-3 8-16,3 0-12 0,4-4 12 0,-4 4-12 15,4-3-8-15,-4-1-1 0,0-2-1 0,4-1 0 32,-4 1-83-32,4-4-17 0,-8 4-3 0,8-7-773 0,7-3-154 0</inkml:trace>
  <inkml:trace contextRef="#ctx0" brushRef="#br0" timeOffset="16812">12905 733 1659 0,'0'0'73'0,"0"0"16"0,-10-7-71 0,3 7-18 0,-4-9 0 0,-3 3 0 16,6 6 120-16,-2-10 21 0,-1 7 4 0,0 0 1 16,-3 3-50-16,3-7-9 0,1 7-3 0,-1 0 0 15,-3 0-52-15,3 0-10 0,-3 7-2 0,-1-7-1 16,-2 0 1-16,-1 6 1 0,4-3 0 0,-4 4 0 0,3-1 7 0,-2 3 2 15,-1-2 0-15,4 5 0 0,-1 1 1 0,1 3 0 16,3-10 0-16,1 10 0 0,-1-6-11 0,7 2-1 16,-3-2-1-16,4 6 0 0,3-10-6 0,0 10-2 15,0-7 0-15,7 7 0 0,3-9-10 0,1 8 8 16,3-8-8-16,4 5 8 0,4 1 1 0,-1-3 0 16,8-1 0-16,-1 4 0 0,1-7-9 0,3 4 12 15,0-4-12-15,-4 3 12 0,4-5-12 0,-3 5 8 16,-4 1-8-16,0-7 8 0,-4 3-8 0,-3 1 0 15,-4-1 0-15,1 3 8 0,-5-9-8 0,-2 7 8 16,-1 2-8-16,-4-6 8 0,-3-3 0 0,0 0-8 0,-3 7 12 16,-4-1-4-16,-4 0-8 0,-3 4 0 15,-1-7 0-15,-3 3 0 0,-3 1 0 0,-4-4 0 0,-3 6 0 0,-5-5 0 16,-2 2-9-16,-1-6 9 0,-3 3-12 0,0 0 12 16,-1 7-20-16,1-10 2 0,4 9 1 0,-1-2 0 15,-3 2-6-15,3-3-1 0,8 4 0 0,-5 0 0 31,5 2-22-31,-1-12-5 0,12 7-1 0,2-4 0 16,8 3-158-16,7-6-32 0,0 0-6 0</inkml:trace>
  <inkml:trace contextRef="#ctx0" brushRef="#br0" timeOffset="17163">13084 774 2073 0,'0'0'184'0,"0"0"-147"0,0 0-29 0,0 0-8 0,-7 6 170 0,3 4 33 15,-3-1 6-15,3 4 2 0,1-4-139 0,3 4-27 16,-7 0-5-16,7 3-2 0,-4 0-30 0,-3 6-8 16,3 0 0-16,4 6 0 0,-7 1 0 0,4 6 0 15,-1 0 0-15,0 9 0 0,1 0 0 0,-4 4 16 16,3 3-4-16,-3-1-1 0,0 1 29 0,0 0 7 15,-4 6 1-15,0-3 0 0,1-7-34 0,-1 4-6 16,0 0-8-16,4-10 11 0,-4 3-11 0,1-6 8 16,3-3-8-16,-4-3 8 0,7-4-8 0,-3-5 0 15,0 2 0-15,4-9 0 16,-1-3-36-16,0-1-4 0,1 1 0 0,-1-13 0 16,4 0-25-16,0 0-6 0,0 0-1 0,-3-10 0 15,-1 1-87-15,4-10-17 0,0 3-4 0,0-13-1 16,0-2-88-16,0-4-18 0,4-35-3 0,-4 16-1 0</inkml:trace>
  <inkml:trace contextRef="#ctx0" brushRef="#br0" timeOffset="18423">13180 641 1267 0,'0'0'56'0,"0"0"12"15,0 0-55-15,0 0-13 0,0 0 0 0,-4 6 0 0,1 4 310 0,3-10 59 16,0 0 12-16,0 6 3 0,-4-3-290 0,4 3-58 16,0 1-11-16,0-7-2 0,4 6-23 0,-4-6 0 15,3 10 0-15,5-4 8 0,-1-3-8 0,0 4 0 16,0-4-8-16,0 0 8 0,4 6 0 0,-1-9 0 16,1 7 0-16,-4-4 0 0,0 3 18 0,4-6-1 15,-4 7 0-15,4-4 0 0,0 3 5 0,-4-3 1 16,3 0 0-16,1 7 0 0,-4-4-3 0,4-3 0 15,0 4 0-15,-4 2 0 0,0 4-9 0,0-10-3 16,0 3 0-16,-3 1 0 0,-4-7-8 0,3 9 0 16,1-2 0-16,-1 2 0 0,-3-3 0 0,0-6 0 15,-3 10 0-15,3-4 0 0,-4 1 14 0,-3 2-2 0,0-2-1 16,0-1 0-16,-4 3 5 0,4 1 2 0,-11-1 0 0,8 4 0 16,2-7 7-16,-2 4 2 0,-8-4 0 0,0 7 0 15,4 0-27-15,-8-7-12 0,5 7 0 0,-5-4 1 16,1 4 11-16,-1 0 0 0,1 2 0 0,0-8 0 15,3 5 0-15,0 1 0 0,0 3 0 0,4-10 0 16,0 4 0-16,-1-4 0 0,1 0 0 0,3-2 0 16,1 2 0-16,-1-3 0 0,7 0 0 0,4-3 0 15,0 0 0-15,0 0-15 0,0 0 4 0,0 0 1 16,0 0 0-16,0 0 0 0,0 0 0 0,0 0 0 16,11 0 10-16,0 0-12 0,0 0 12 0,-1 0-12 15,4 0 12-15,1 0-13 0,-1 0 5 0,0 0 8 16,4 0-8-16,-4 0 8 0,8 3 0 0,-4 4 0 15,-1-7 0-15,5 0 0 0,3 0 0 0,0 0 0 0,-4-7 0 16,4 4 0-16,-4 0 0 0,4 0 0 16,0-3 0-16,0-1 0 0,-3 1 0 0,3 3 0 0,0-10 0 0,0 0 0 15,-4 1 0-15,4 2 0 0,-4-6 0 0,1 4 0 16,-1-1 0-16,-3 0 0 0,0 1 0 0,0-4 0 16,-4 3 0-16,0-3 0 0,0 4 0 0,-3-4 0 15,0 6 0-15,-4-6 0 0,0 1-11 0,-3-1 11 16,-1 3-8-16,1 3 8 0,-1-5-9 0,-3-1 9 15,-3 6-10-15,-1-2 10 0,1 2-8 0,-1 4 8 16,-3-4 0-16,3 10-9 0,-3-6 9 0,0 0 0 16,-4 2 0-16,1 4 0 0,3 10 0 0,-4-4 0 15,0-3 0-15,-3 10-8 0,3-7 8 0,1 7 0 16,-1 3 0-16,0 0 0 0,1 3 9 0,2-3 4 0,1 3 1 16,0 0 0-16,0 6-14 0,3-9 8 15,1 6-8-15,3-3 0 0,3 0 12 0,1 7-4 0,3-11-8 0,0 1 12 16,4 0-12-16,3 0 0 0,-3 0 0 0,7-4 0 15,0 1 0-15,3 0 0 0,0-10 0 0,4 0 0 16,4-3 16-16,-1-3-2 0,1 0-1 0,3-10 0 16,4 0-13-16,-1 1 0 0,-6-4 0 0,7 0 0 15,-4-9-16-15,-4 6 4 0,1 0 1 0,-1-4 0 16,-3 1 11-16,-3 0 0 0,3 3 0 0,-8-6 0 16,5 6 0-16,-4 0-12 0,-4 3 12 0,-3 0-12 15,-1 0 12-15,-3 3 0 0,-3 4 0 0,-1-1 0 16,1 7 0-16,-4 3 0 0,0 0 0 0,0 0 0 15,-7-3 0-15,0 6 0 0,-4 4 0 0,0-1 0 16,1 3 0-16,-1 4 0 0,0-3 0 0,-3 5-8 16,3 1 8-16,1 7 0 0,-1-8 0 0,4 4 0 0,-4 0 0 15,4 0 14-15,0 4-3 0,3-1-1 0,1 0 4 0,3-3 1 16,0 3 0-16,0-3 0 0,7 0-7 0,-4 0 0 16,5 0-8-16,-1-3 12 0,3-3-12 0,5-1 8 15,-1-5-8-15,4 2 0 0,-4-5 0 0,7-4 8 16,1 0-8-16,-1-4 0 0,1-5 0 0,-1 2 0 15,7-8 0-15,1-1 0 0,0 0 0 0,-1-6 8 16,1 0-8-16,-1-1 12 0,1 4-21 0,-4-6-5 16,0 6-1-16,-4 0 0 0,0 0 15 0,1 0-9 15,-8 3 9-15,0 0-8 0,1 0 8 0,-5 7 0 16,-3 3 0-16,1-1-8 0,-1 1 8 0,-7 6 0 0,0 0 0 16,0 0 0-16,0 0 0 0,0 0 0 0,0 0 0 15,0 0 0-15,0 0 0 0,0 13 0 0,0-4 0 0,0 4 8 16,0-1 2-16,0 4 1 0,3 3 0 15,-3-3 0-15,0 3-2 0,0 0 0 0,4 0 0 0,-1 3 0 16,1-6-9-16,-1 0 10 0,1 0-10 0,0 0 10 16,-4-7-10-16,3 4 0 0,1-4 0 0,-4 1 0 15,3-4 0-15,-3-6 0 0,0 0 0 0,0 0 0 16,0 0-21-16,0 0 0 0,0 0 0 0,0 0 0 16,0 0-23-1,0-6-4-15,0-4 0 0,0 1-1 0,-3-7-103 0,-1 0-20 16,4 0-4-16,-3-6 0 0,3 6-36 0,0-12-6 15</inkml:trace>
  <inkml:trace contextRef="#ctx0" brushRef="#br0" timeOffset="18531">14688 508 518 0,'0'0'23'0,"0"0"5"0,0 0-28 16,0 0 0-16,0 0 0 0,0 0 0 0,0 0 356 0,4 3 65 15,-4-3 14-15,3 12-852 16,1-8-171-16</inkml:trace>
  <inkml:trace contextRef="#ctx0" brushRef="#br0" timeOffset="19387">15163 780 2563 0,'-7'0'113'0,"3"0"24"0,-7 3-109 0,4-3-28 0,0 7 0 0,0-7 0 16,0-7 49-16,0 7 5 0,-4 7 1 0,4-7 0 31,0 0-79-31,-1 0-16 0,1 0-4 0,7 0 0 0,-7 6 25 0,0-3 5 0,0 0 1 0,0 7 0 16,-4-4 21-16,4 4 4 0,0-4 0 0,0 4 1 15,-4 5 41-15,4-5 8 0,-4 6 2 0,4-3 0 16,4 2-22-16,-1 1-4 0,0-6-1 0,1 2 0 15,-4 1-27-15,7 0-10 0,-4 3 0 0,4-10 9 16,-3 3-9-16,3-2 0 0,0-1 0 0,3 4 0 16,-3-10-12-16,4 3 12 0,-4-3-12 0,7 3 12 0,0 0 0 15,0 4 0-15,4-14 0 0,-4 4 0 0,-7 3 0 16,14-3 0-16,-7 0-9 0,8-7 9 0,-5-3 0 0,5 4 0 16,-1-4 0-16,0 4 0 15,-3-7-30-15,3 0 1 0,0 0 0 0,1 0 0 16,-5 1 7-16,1-4 2 0,-4 3 0 0,0 0 0 0,4 0 20 0,-4 0-11 15,-3 0 11-15,-1 7-8 0,4-7 8 0,-7 6 0 16,4 4 8-16,-4-7-8 0,0 10 0 0,0-6 0 16,0 2 0-16,0 7 0 0,0 0 11 0,0 0-3 15,0 0 0-15,0 0 0 0,0 0 4 0,0 0 0 16,0 0 0-16,-4 10 0 0,4 3 16 0,-3 2 3 16,3 4 1-16,0 0 0 0,0 0-22 0,0 4-10 15,3 2 10-15,1-3-10 0,-4 0 0 0,7 1 8 0,-3 2-8 16,3-6 0-16,3-3 0 0,-2 0 0 0,2 3 0 15,1-3 0-15,3-10 16 0,0 3-2 0,4-2-1 0,0-4 0 16,4 3-13-16,-1-12 9 0,4 0-9 0,0-7 8 16,0 0-8-16,0-3-9 0,3 0 9 0,4-9-13 15,-3 3 1-15,3-10 1 0,-3 1 0 0,-1-4 0 32,1 0-21-32,-4-10-5 0,0 4-1 0,-4-6 0 0,0-1 14 0,-3 1 4 0,-4 2 0 0,1-9 0 15,-5 4 6-15,1 5 2 0,-4-12 0 0,4 6 0 16,-8 1 12-16,5 5 0 0,-5 1 0 0,-3 9 0 15,0 3 0-15,0 10 0 0,0 0 0 0,-7 6 0 16,3 7 13-16,1-4 6 0,-1 10 1 0,-3-4 0 16,0 4-7-16,-4 6-1 0,4 4 0 0,-3-1 0 0,-5 4-12 0,5-1 0 15,-1 7 0-15,0 6 0 0,-3 0 28 0,3 1 2 16,-3 8 1-16,0 1 0 0,3 3-6 0,-3 0-1 16,3 0 0-16,4 3 0 0,3 0 20 0,-3-3 3 15,0 3 1-15,3 0 0 0,4 0-20 0,0 0-4 16,0 3-1-16,0-3 0 0,8 3-11 0,-5-3-3 15,1 0 0-15,3-6 0 0,-4 0-9 0,5-4 10 16,-5 1-10-16,4-1 10 0,-3-6-10 0,-1-3-14 16,5 0 3-16,-1 0 1 0,0 4-11 0,-4-8-3 15,1-2 0-15,0 3 0 0,-4 0 10 0,3-7 2 16,-3 1 0-16,4-1 0 16,-4 4-176-16,3-3-36 0,-3-4-6 0</inkml:trace>
  <inkml:trace contextRef="#ctx0" brushRef="#br0" timeOffset="20326">16439 945 2793 0,'0'0'61'0,"0"0"13"0,0 0 2 0,0 0 4 0,0 0-64 0,0 0-16 0,0 0 0 0,0 0 0 16,0 0 0-16,0 0 0 0,0 0 0 0,0 0 0 15,4 3 0-15,3 4-10 0,0-1 10 0,4-3-12 16,0 0 12-16,3-3 8 0,0 0-8 0,-3 0 11 16,3-3 1-16,0 0 0 0,8-3 0 0,-5-1 0 15,5-2 15-15,-4-1 3 0,3-2 1 0,0-1 0 16,1 0-19-16,-4-3-3 0,3-6-1 0,-7 3 0 16,4-3-8-16,-4 0 0 0,1 0 0 0,-5-1 0 15,1-2 0-15,-4 3-9 0,0-4 9 0,-7 4-13 16,0 3-15-1,0-3-4-15,-7 6 0 0,0 0 0 0,-4 1 32 0,1-1 0 0,-5 0 0 0,-2 9 0 16,-5-2 0-16,-3 6-9 0,-3 3 9 0,3 3 0 16,0 6 20-16,-4-2 10 0,1 2 2 0,-1 7 0 15,1 6-24-15,3 1-8 0,0 2 0 0,3 7 9 16,1-7 3-16,3 7 1 0,0 3 0 0,4-4 0 0,3 1-4 0,4 0-1 16,0-7 0-16,4 4 0 0,3-4 0 15,3 0 0-15,1-3 0 0,6 1 0 0,-2-1 20 0,6 0 3 16,0-3 1-16,4-3 0 0,3-3-16 0,1-1-4 15,6 1 0-15,-3-13 0 0,0 6-12 0,4-6 8 16,-1-3-8-16,4 0 0 0,0-7 0 0,0-2 0 16,-3-4 0-16,0 0 0 0,-1 0-9 0,1-3 9 15,-1-3 0-15,-3 0-9 16,0 0-16-16,0-4-3 0,-4 1-1 0,1 0 0 0,-1-1 12 16,-3 1 2-16,-4-4 1 0,-3 10 0 0,0-3 14 0,-4-3-11 15,3 6 11-15,1 0-10 0,-7 3 10 0,3 9 0 0,-4-2 0 16,1-4 0-16,3 7 0 0,-3 3 8 0,-4 3-8 15,7 0 0-15,-4-7 8 0,-3 7-8 0,0 0 10 16,11 7-10-16,3 2 16 0,1 4-4 0,-1-4 0 0,4 7 0 16,-4 0 8-16,7 6 0 0,-3-6 1 0,0 3 0 15,0 3-12-15,0 1-9 0,0-1 12 0,-1 0-12 16,1 3 10-16,-4-2-10 0,1-1 8 0,-1 3-8 16,0-9 8-16,-3 6-8 0,3-3 8 0,-3 0-8 15,0-3 0-15,-1 0 0 0,1-7 0 0,0 7 0 16,-1-9 0-16,-2 2-17 0,-1-3 2 0,-4 4 1 31,-3-10-85-31,0 0-17 0,0 0-3 0,0 0-1 0,0 0-115 0,0 0-23 16</inkml:trace>
  <inkml:trace contextRef="#ctx0" brushRef="#br0" timeOffset="20600">17513 549 2948 0,'0'0'65'0,"0"0"14"0,-7 6 2 0,-1 1 1 0,1-4-66 0,0 3-16 15,-4 0 0-15,4 4 0 0,-3 3 8 0,-1-4-8 16,0 7 12-16,-3 0-12 0,3 0 0 0,-3 6 0 16,-4-3-12-16,0 3 3 0,4 3 9 0,-7 4 0 15,3-4 0-15,-4 4 0 0,-3 2 0 0,0 1 0 0,-3-6 0 16,3 5 0-16,0 1 8 0,0-4 0 15,7-2 0-15,0-4 0 0,4 0-8 0,0 0 0 0,7-6 0 0,3 0 0 32,4 0-101-32,4-10-19 0,3 4-3 0,4-10-1 15,3 0-31-15,0-7-6 0,8-2-2 0,2-4 0 0</inkml:trace>
  <inkml:trace contextRef="#ctx0" brushRef="#br0" timeOffset="22725">18005 679 2642 0,'0'0'117'16,"0"0"24"-16,-7 0-113 0,-1 0-28 0,-2-7 0 0,-1 7 0 16,0 0 55-16,1 7 5 0,-1-7 0 0,-3 0 1 0,-1 6-49 0,1-3-12 15,-4 4 0-15,-3-1 0 0,0 4 0 0,-1-1 0 16,4 4 0-16,-3 3-10 0,3-1 42 0,0 1 8 15,4 3 1-15,0 0 1 0,-4 7 13 0,4-7 2 16,-1 3 1-16,5 0 0 0,-1 3-24 0,4-2-5 16,0-1-1-16,3-3 0 0,4 0-28 0,0-3 8 15,7 0-8-15,0-1 0 0,-3-5 0 0,3-1-8 16,7-2 8-16,1-1-13 0,-1-6-3 0,4-6-1 16,0 3 0-16,3-4 0 0,0-2-3 0,-3-7 0 15,4 3 0-15,-1-3 0 0,-3 0 0 0,0-6-1 16,0 3 0-16,-4-3 0 0,4 0 4 0,-4 0 1 15,-3 3 0-15,-1-4 0 0,-3 8 6 0,1-8 2 0,-5 8 0 16,4 5 0-16,-7-6 8 0,4 10-10 0,-8 0 10 0,4 6-10 16,0 0 10-16,0 0 0 0,0 0 0 0,-3 6 0 15,-4 10 0-15,-1-4 0 0,5 4 0 0,3 3 0 16,-4 3 0-16,4-2 0 0,0-1 8 0,0 3-8 16,4-6 18-16,-1 3-1 0,1 3 0 0,3-6 0 15,0-1 15-15,0 8 4 0,4-14 0 0,-4 4 0 16,4 0-36-16,0-1 0 0,3-9 0 0,-3 4 0 15,3-1 0-15,0-3 0 0,0-3 0 0,4-3 0 16,0 3 0-16,0-9-9 0,0 2 9 0,-1-2 0 16,-2 2-9-16,3-8 9 0,3 2-10 0,-3-3 10 15,3-3-15-15,1 0 3 0,-5 0 1 0,5-6 0 16,-1 2-4-16,-3-5-1 0,0 2 0 0,0-2 0 16,0-1 0-16,-8 7 0 0,5 0 0 0,-5 0 0 15,-3 6 16-15,0 7 0 0,-3-1 0 0,-4 10 0 16,0 0 10-16,0 0 5 0,0 0 1 0,-4 10 0 0,1 5-16 15,-1 1 8-15,1 6-8 0,-4 4 0 0,0-4 0 0,-1 3 8 16,1 4-8-16,0 3 0 0,0-10 0 0,0 6 8 16,0 1-8-16,0-7 0 0,3 3 19 0,0-2-3 15,-3-4 0-15,4 0 0 0,3-4-1 0,0-2-1 16,-4 0 0-16,4-7 0 0,0 0-14 0,0-6 0 16,0 0 0-16,0 0 0 0,0 0-13 0,7-6-3 15,0 0 0-15,1-10 0 0,2 0-6 0,1 0-2 16,0-6 0-16,3 3 0 0,0-3 8 0,-3 0 2 15,3-1 0-15,0-2 0 0,1 3 14 0,-5-3 0 16,5 2 0-16,-1 1 0 0,0 3-14 0,0 0 3 16,-6 3 1-16,2 7 0 0,1-1 10 0,-4 4 0 0,0 0 0 0,-7 6 0 15,7-4 8-15,-7 4 0 0,8 10 0 0,-5-4 0 16,1 4-8-16,-1 2 11 0,-3 4-11 0,4 0 12 16,-4 3-4-16,0 3-8 0,3-6 12 0,1 6-4 15,-4-3-8-15,3 0 10 0,1-3-10 0,0 0 10 16,3-3 1-16,0-1 0 0,0-2 0 0,0 3 0 15,0-10 1-15,4 3 0 0,0 1 0 0,-4-4 0 16,3-3-12-16,-2-3 0 0,2 3 0 0,1-10 0 16,3 4-14-16,-3-7-2 0,3 3 0 0,1-5 0 15,-1-1-1-15,0 0-1 0,-3 0 0 0,-1-6 0 16,1 0 18-16,0 3-12 0,-4 0 12 0,0 0-10 16,-3 3 10-16,3 0 0 0,-4 0 10 0,-3 10-10 15,4-4 12-15,-1 4-4 0,-3 6-8 0,0 0 12 16,0 0 0-16,0 0-1 0,0 9 0 0,0 7 0 0,4 0-11 15,-4 3 12-15,0 0-12 0,4 3 12 0,-1 1-12 0,1-1 0 16,-1-3 0-16,1 3 0 0,-1-3 9 0,5 0-9 16,-1 0 10-16,0 0-10 0,0-6 18 0,4-1-2 15,-1-2-1-15,5-1 0 0,-5 4-15 0,1-13 11 16,3 3-11-16,1-3 10 0,2 0-10 0,1-3 0 16,0-3 0-16,0-4 0 0,3 1-12 0,4 2 3 15,0-8 0-15,0-1 0 0,4-3-3 0,-8 3-1 16,4-3 0-16,-7 3 0 0,3-6 5 0,-3 3 8 15,-4-3-13-15,1 3 5 0,-5-1 8 0,1-2-10 16,0 3 10-16,-1 3-10 0,-6 4 10 0,3 2 0 0,-3-2 0 16,-1 5 0-16,-3 7 0 0,0 0 0 0,0 0 8 15,0 0-8-15,0 0 10 0,4 13-2 0,-1-4-8 0,-3 7 12 16,4 3-4-16,-4 7 0 0,0-7-8 0,-4 9 12 16,1 1-4-16,-4 2-8 0,-4 11 11 0,4-4-11 15,-4 3 16-15,0 3-4 0,-3 4-1 0,0-1 0 16,-4 7 1-16,4-6 1 0,0-1 0 0,-1-5 0 15,1 2-3-15,3-3-1 0,-3 3 0 0,3-5 0 16,1-1 1-16,-1 3 0 0,4-10 0 0,0 1 0 16,3-3-10-16,-3-4 0 0,3-3 9 0,4-3-9 15,-3-3 0-15,-1-3 0 0,1-4 0 0,3-9 0 16,0 0 0-16,0 0-16 0,0 0 4 0,7-9 0 16,0-4 2-16,4-6 0 0,-4-3 0 0,4-3 0 0,-1-7 10 15,5-3-13-15,-1-3 5 0,0-3 8 16,0 0-12-16,1-7 12 0,-1-6-12 0,0 0 12 0,-3 0-13 0,7-9 5 15,-1 3 8-15,1 3-13 0,0 3 5 0,0 0 8 16,0 3-13-16,0 7 5 0,3 6 8 0,-7 6-12 16,4 0 12-16,-4 7-12 0,1 3 12 0,-5 6-8 15,5 6 8-15,-5 4-8 0,-3 0 8 0,4 6 0 16,0 0 10-16,0 6-10 0,-1 0 24 0,-3 4-2 16,0-1 0-16,1 4 0 0,-5-3-22 0,1 5-18 15,-1-5 3-15,1 3 1 0,-8 3 14 0,1-1 0 16,3 1 0-16,-7 0 0 0,-1 3 0 0,-2-3 0 15,-1 3 0-15,0-3 0 0,-3 3 8 0,0-3 2 16,-4 0 0-16,0-1 0 0,4 1-10 0,-4 0 0 0,0-3 0 0,0-4 0 16,1 4 0-16,2-10 0 0,1 3-12 0,-4 1 12 15,8-7-22-15,-5 0 3 0,8 0 1 0,0 0 0 16,-4-7 18-16,4 4-12 0,7 3 12 0,0 0-10 16,0-3 10-16,0 3 0 0,4-9 0 0,-4 9 0 15,7-7 0-15,4 1 0 0,-4 3 0 0,7 3 0 16,-3 0 0-16,3 0 0 0,0 0 0 0,4-7-8 15,-4 7 8-15,8 0 0 0,-4-3 0 0,3 3 0 16,0-6 0-16,4 6-12 0,4-10 12 0,-1 4-12 16,4-7 12-16,1 1 0 0,2-4 0 0,1 0 0 15,0-3 0-15,-1 0-8 0,4-3 8 0,-7 0-8 16,4-4 8-16,-4 1 0 0,0-4-9 0,0 1 9 16,-3-4-9-16,-1-3 9 0,-3-3-12 0,0 0 12 15,0-3-32-15,-3 3 1 0,-4-3 0 0,-4 3 0 0,0-7 8 0,-7 4 2 16,0 3 0-16,-3 0 0 0,0 3 21 15,-4 7 0-15,-4 2 0 0,0 7 0 0,-3 0 15 0,0 3 4 16,-4 1 1-16,-3 8 0 0,0 1-8 0,0 6 0 16,-1 6-1-16,-2 1 0 0,-1 2 8 0,0 4 1 15,0 3 1-15,0 9 0 0,0-9-5 0,1 9-2 16,-1 4 0-16,3-7 0 0,1 6 2 0,0 7 0 16,0-3 0-16,3 0 0 0,4-1 8 0,0 7 1 15,3-6 1-15,1 6 0 0,-1-3-2 0,4 3 0 16,4 0 0-16,-1 0 0 0,1-6-16 0,3-7-8 15,0 4 8-15,4-4-8 0,-1-3 0 0,1 0 0 16,0-3 0-16,3 4 0 0,-3-8-8 0,7-5 8 16,-4 3-10-16,0-7 10 0,0 4-14 0,4-10 3 0,-4 0 1 0,4 0 0 15,0-7 10-15,0 1-12 0,0-4 12 0,-4 1-12 16,4-4 1-16,0-3 0 0,0 0 0 0,-4-3 0 31,0 0-15-31,0 0-3 0,1 4-1 0,-8-4 0 0,-7 3 18 0,3 3 12 0,1-3-13 0,3 3 5 16,-7 4 8-16,0-4 8 0,-4 4-8 0,-3 2 11 15,0 4-11-15,0-3 0 0,-4 6 0 0,1 0 0 16,-5 0 32-16,5 0 0 0,-1 6 1 0,0-3 0 16,4 10-20-16,0-7-4 0,0 4-1 0,0 6 0 15,0-10 0-15,7 10 0 0,0-7 0 0,0 7 0 16,0 0-8-16,0 0 10 0,7 0-10 0,0 0 10 16,0 6-10-16,0-6 0 0,7 0 9 0,1 3-9 15,-5 0 11-15,5-3-3 0,6-1 0 0,-3 1 0 16,3 0 2-16,4 0 0 0,-3-7 0 0,3-2 0 15,3-1-10-15,-3 0-14 0,0-6 3 0,-4 0 1 16,1-6-18-16,-1 3-4 0,-7 0-1 0,1-4 0 16,-1 1-50-16,-3 3-9 0,-4-3-3 0,0 2 0 15,0-2-88-15,-7 6-17 0,0 0-4 0</inkml:trace>
  <inkml:trace contextRef="#ctx0" brushRef="#br0" timeOffset="22913">20854 1085 1785 0,'0'0'159'0,"0"0"-127"0,0 0-32 0,0 0 0 16,0 0 339-16,0 0 61 0,0 0 13 0,0 0 3 31,0 0-459-31,0 0-91 0,0 0-18 0,-11-4-4 0</inkml:trace>
  <inkml:trace contextRef="#ctx0" brushRef="#br0" timeOffset="33765">107 2520 1036 0,'0'0'46'0,"0"0"10"16,0 0-45-16,0 0-11 0,0 0 0 0,0 0 0 0,0 0 217 0,0 0 42 15,0 0 8-15,0 0 1 0,4-3-180 0,-1 0-36 16,-3 3-7-16,0 0-1 0,11 0-28 0,-4-3-4 16,-7-3-2-16,3 2 0 0,-3-5-1 0,8 3 0 15,6-1 0-15,-3 1 0 0,-8 3 11 0,8 3 1 16,3-10 1-16,0 10 0 0,-3-3-1 0,0 3 0 15,3-3 0-15,4 3 0 0,-7-6-3 0,3 2-1 16,0 1 0-16,4 0 0 0,0 3 0 0,-4 0 0 16,-3-9 0-16,3 5 0 0,0 4-5 0,4-3 0 15,-7 0-1-15,-1 0 0 0,5 3-11 0,-1-3 10 16,-7 3-10-16,-7 0 10 0,7 0-10 0,0 0 0 0,1 3 9 16,-8-3-9-16,0 0 8 0,0 0-8 0,0 0 8 15,7 9-8-15,-11 4 9 0,4-7-9 0,0 4 12 0,0 6-12 16,-3-7 18-16,-1 13-3 0,0-3-1 0,1 4 0 15,3-1-2-15,-4 6 0 0,-3 4 0 0,0 6 0 16,7 3-1-16,-4 4-1 0,-6 12 0 0,3-10 0 16,3 4-10-16,-3 0 8 0,0-7-8 0,-4 4 8 15,4-4-8-15,-4 0 0 0,8 1 9 0,-8-4-9 16,-3 0 0-16,3 0 9 0,7-6-9 0,-3-3 0 16,0-4 9-16,4-2-9 0,-1-4 0 0,4 0 9 15,-4-6-9-15,1-3 8 0,-1-1-8 0,8-5 8 16,-1 2-8-16,-3-9 10 0,-3 7-10 0,3-7 10 15,3 3-2-15,-3-3-8 0,-7 3 12 0,7-3-4 0,0 0-8 16,0 0 0-16,-10-10 0 0,-1 7 0 0,7-6-16 16,1 2-1-16,-1-2-1 0,1-1 0 15,-8 4-9-15,7 0-1 0,4 6-1 0,-7-7 0 16,-7-2-11-16,7 3-3 0,7 6 0 0,0 0 0 16,-4-10-15-16,-6 7-3 0,-1 0-1 0,4 0 0 15,7 3-3-15,-4 3-1 0,-14 0 0 0,8 0 0 16,-1 3 18-16,0 1 3 0,-3-1 1 0,0 4 0 0,0-1 28 0,3-3 5 15,0 1 2-15,0-4 0 0,-3 6 9 0,3-5 0 16,4-1 10-16,-3 0-10 0,-1 3 36 0,0-6 0 16,11 0 1-16,-3 3 0 0,-8 1 23 0,7-1 4 15,4-3 0-15,0 0 1 0,0 0-16 0,0 0-3 0,0 0-1 16,0 0 0-16,11 0-9 0,-11 0-1 0,0 0-1 0,11-3 0 16,3 3-4-16,0 0-1 0,-14 0 0 0,15 0 0 15,2 0-5-15,1 3 0 0,0-3-1 0,-4 0 0 16,-7 0-3-16,11 0-1 0,11 0 0 0,-4-3 0 15,-4 3-7-15,4 0 0 0,0 0-1 0,0 0 0 16,-4 0-11-16,1 0 0 0,-1-4 9 0,4 1-9 16,0 3 0-16,-3-6 0 0,-1 3 0 0,-3-4 8 15,7 1-8-15,-4-3 0 0,-7 2 8 0,4-2-8 16,0 2 0-16,0 1-13 0,-11-3 1 0,4 2 1 16,-1 4-141-16,1 0-29 15,-11 3-6-15</inkml:trace>
  <inkml:trace contextRef="#ctx0" brushRef="#br0" timeOffset="34269">1394 2470 2023 0,'-3'-7'44'0,"-4"1"10"0,-1 3 2 0,1-10 0 0,0 4-44 0,0-1-12 0,0 1 0 0,-4-1 0 15,1 1 33-15,-5-1 5 0,1 1 1 0,3 2 0 16,-3-2-21-16,3 2-4 0,-3-2-1 0,3 3 0 15,-3 6-13-15,3 0 0 0,-3 0 0 0,3 0 0 16,1 3 16-16,-1 0-4 0,0 6 0 0,-3 1 0 16,7 3 18-16,-4-1 3 0,1 11 1 0,-1-1 0 15,0 6-2-15,0 1 0 0,4 2 0 0,0 7 0 16,-3 1-4-16,2 2-2 0,1 0 0 0,0 10 0 16,0 9-11-16,0-6-3 0,0 0 0 0,3 3 0 15,4-7-2-15,-3 4-1 0,3 3 0 0,-4 4 0 16,8 8 5-16,-4-2 1 0,-4-1 0 0,4-5 0 15,4-1-15-15,-4-3 8 0,0-6-8 0,0 3 0 0,3-7 13 16,-3 1-3-16,4-1-1 0,-1-9 0 16,-3-3-9-16,0-6 0 0,4-7 0 0,-4 0 0 0,-4-6 0 15,4-3 0-15,0-10 0 0,0-3 0 16,0 0-44-16,0 0-5 0,-3-3-1 0,-1-10 0 16,4 0-115-16,-3-6-23 0,-5-13-5 0,5 4-453 15,-4-1-90-15</inkml:trace>
  <inkml:trace contextRef="#ctx0" brushRef="#br0" timeOffset="34481">653 3196 518 0,'0'-16'46'0,"-4"9"-37"15,-3 1-9-15,3 0 0 0,8 3 248 0,-4-7 48 0,-7 4 10 0,7 6 2 16,7-3-136-16,-7 3-28 0,-4-7-4 0,8 4-2 16,-1-3-54-16,5 3-12 0,-1-1-1 0,0-2-1 15,4 3-20-15,3-3-4 0,11 6-1 0,-4-4 0 16,-7-2 4-16,11 6 1 0,4-3 0 0,-1 3 0 15,1-3-42-15,-4 3-8 0,3 0 0 0,1 0 0 16,-1 0 0-16,5 0 13 0,-5 0-2 0,1 0-1 31,-1 0-42-31,4-3-8 0,0-1-1 0,0 1-747 0,1 0-150 0</inkml:trace>
  <inkml:trace contextRef="#ctx0" brushRef="#br0" timeOffset="34820">1787 3005 2782 0,'0'0'61'0,"0"0"13"0,-4 10 2 0,4-1 3 0,0 1-63 0,0 3-16 15,0-1 0-15,4 4 0 0,3-3 0 0,-4 3-8 0,1 3 8 0,7-3-13 16,3 3 13-16,-4-4 0 0,5 4-10 0,-5 0 10 31,1-3-40-31,0 0-4 0,3 0-1 0,-3 0 0 16,-1-10-9-16,1 4-2 0,0-1 0 0,-4-6 0 15,4 1 7-15,-1-8 1 0,-10 4 0 0,8-3 0 16,6-6-105-16,-7 2-21 0,0-2-4 0,0-10-626 0</inkml:trace>
  <inkml:trace contextRef="#ctx0" brushRef="#br0" timeOffset="35194">2157 2961 576 0,'18'6'51'0,"-18"-6"-41"0,0-3-10 0,0 3 0 15,0 0 237-15,0 0 46 0,0 0 9 0,0 0 1 16,0 0-150-16,0 0-31 0,0 0-5 0,0 10-2 15,0 6-30-15,0-1-7 0,-3 1 0 0,-1 6-1 0,1 1-24 0,-5 2-5 16,1 0-1-16,4 7 0 0,-8 0 3 16,4 9 1-16,0 3 0 0,-4 7 0 0,0 0 8 0,1 3 2 15,-1-4 0-15,0 4 0 0,1-3-25 0,-1 0-5 16,0-1-1-16,-3 7 0 0,3 1-12 0,1-1-8 16,-5-7 8-16,5 1-8 0,-1-7 11 0,0-2-3 15,-3-8 0-15,3 1 0 0,4 0 20 0,-4-3 3 16,1-7 1-16,-5 4 0 0,5-7-20 0,-5 3-4 15,1-9-8-15,0 3 12 0,0-3-12 0,3-3 0 16,0-4 0-16,1 1 0 0,-1-4 8 0,4-3-8 16,0 4 0-16,-4-7 9 0,4-4-9 0,0 1 0 15,-4-3 9-15,7-4-9 0,-3-2 0 0,-3-1 0 16,6 0-10-16,-3-6 10 0,0 0-11 0,0-3 11 16,-1 0-10-16,1-3 10 0,0-1-16 0,0-5 2 15,3-1 1-15,-3-3 0 16,4 0-14-16,-4 3-2 0,3-2-1 0,4-1 0 15,0 0-12-15,4 6-2 0,-1 1-1 0,1 2 0 16,-4 4-79-16,3-3-15 0,4 6-3 0,-3 3-890 0</inkml:trace>
  <inkml:trace contextRef="#ctx0" brushRef="#br0" timeOffset="36099">2571 3072 403 0,'0'0'36'0,"0"0"-36"15,0 0 0-15,-7 0 0 0,7 0 423 0,-7 0 77 16,0 3 16-16,0 0 4 0,-1 4-374 0,1-4-74 16,-3 0-16-16,2 7-2 0,-2-7-32 0,-1 3-6 15,0 4-2-15,4-1 0 0,-3 1-14 0,2-1 0 16,1 4 8-16,-3-1-8 0,-5 1 12 0,5 3-1 0,2 3 0 0,5 0 0 16,-8-3 25-16,4 3 6 15,3 0 1-15,4 3 0 0,-3 0-28 0,3 0-6 0,0 1-1 0,3-4 0 16,5 3-8-16,-1-3 0 0,3 0 0 0,1-3 0 15,-4 0 0-15,4-1 0 0,3-8 0 0,1 2 0 16,2-6 0-16,-2-3 0 0,2 0 0 0,1-3 0 16,0-3 0-16,0-4 0 0,-4-5 0 0,4-1 0 15,-4-3-15-15,1-3-5 0,2-7 0 0,-2 0-1 16,-1-2 7-16,-3 5 2 0,-8 1 0 0,4 3 0 16,0 0 12-16,-3-1 0 0,-4 4 0 0,0 0 0 15,-4 4 0-15,-3-1 0 0,-3 0 12 0,-1 0-12 16,-3 3 14-16,-4 1-4 0,0-1-1 0,-3 7 0 15,-1-4-9-15,1 7 12 0,-1-3-12 0,1 6 12 16,3-4-2-16,4 4 0 0,-4 0 0 0,4 4 0 16,-8-4-10-16,12 6 0 0,-1-6 0 0,7 0 8 0,-3 3-8 15,7-3 0-15,0 0 0 0,0 0 0 0,11 0 0 16,0 3 0-16,3-3 0 0,0 0 0 0,4 0 0 0,0-3 0 16,3 0 0-16,1-3 0 0,-1 2 0 0,0-2 0 15,1-3 0-15,3 2 0 0,0-2 0 0,0-1-11 16,0 4 3-16,-4-4 0 0,4 1 8 0,0 3 0 15,4-4 0-15,-4 4 0 0,-4-1 0 0,0 4 8 16,8 0-8-16,-8 0 11 0,1 3-11 0,-1 0 0 16,-7 6 0-16,1 1 0 0,-1-4 0 0,-3 6 0 15,-4 1 0-15,3 2 8 0,-10 4-8 0,4 3 8 16,-4 3-8-16,-4-2 8 0,4 2-8 0,-3 3 8 16,-1 4-8-16,1-4 8 0,-4 0-8 0,3 1 0 15,4-1 0-15,-4 0 0 0,4 1 0 0,-3-7 8 0,6 0-8 16,-3 0 8-16,8-7-8 0,-1 1 0 0,-4-7 0 0,4 4-11 15,1-4 11-15,2-2 0 0,-3-4 0 0,4-7 0 16,0 4 0-16,-1-13-8 0,1 0 8 0,3-3-8 16,1-3-4-16,-1 0 0 0,0 0 0 0,0-4 0 31,4 1-18-31,-7 3-4 0,3-4-1 0,-3 7 0 0,0-6 35 0,-1 9 0 0,1 0 0 0,-4 7 9 16,0-1 17-16,-3 4 3 0,-4 6 1 0,0 0 0 15,0 0 2-15,0 0 0 0,7 13 0 0,0-1 0 16,-3 7-32-16,3 4 0 0,0-1 0 0,-3 0 0 15,3 6 0-15,0 4 0 0,-4 0 0 0,4 0 0 16,1-4 14-16,-1 1-3 0,-4-4-1 0,8-6 0 16,-4 3-37-16,4-3-7 15,0-6-2-15,-1-4-792 0,1 1-160 0</inkml:trace>
  <inkml:trace contextRef="#ctx0" brushRef="#br0" timeOffset="37168">4347 2999 2718 0,'-21'6'120'0,"13"-6"25"0,-6 4-116 0,0 2-29 0,0-3 0 0,-1 0 0 15,1 0 22-15,-4 4-2 0,4-4 0 0,0 3 0 16,-4-3-12-16,4 4-8 0,-4 2 8 0,4 4-8 16,-4-10 0-16,3 7 0 0,-2 6 0 0,2-4 0 15,1 4 0-15,0 3-13 0,3-3 1 0,0 6 1 16,4-3 11-16,0 3 0 0,0 1-9 0,3 2 9 16,4-6 0-16,0-3 0 0,0 3 10 0,4-7-10 15,0 4 9-15,3-6-9 0,0-1 0 0,0 1 9 16,4-4-9-16,-1-6 0 0,1 0 0 0,7 0 0 15,-4-9 0-15,0-1 0 0,4 1-14 0,0-7 5 16,-4-3-3-16,4 0 0 0,0 0 0 0,0-3 0 16,-4-1-16-16,0 4-4 0,-3 0-1 0,0 3 0 15,-4 4 33-15,0-4 0 0,0 10 0 0,-3-7 0 0,3 7 0 16,-7 6 0-16,0 0 12 0,0 0-3 0,0 0 13 0,0 0 2 16,0 0 1-16,0 9 0 0,3 7-13 0,1 0-4 15,0 0 0-15,-4-1 0 0,3 4-8 0,1 1 0 16,-1-5 0-16,4 11 0 0,1-4 0 0,-5 0 0 15,4 0 0-15,4-6 0 0,0 3 8 0,-1-3 0 16,1-3 0-16,3-1 0 0,4-2 5 0,0-4 1 16,0 1 0-16,7-4 0 0,0 0-14 0,0-3 0 15,-8-3 0-15,5-4 0 0,3-2 31 0,3-7 0 16,-3 0 0-16,4-3 0 0,-4-3-31 0,-4 0-18 16,4-4 2-16,-7 1 1 0,3 3 0 0,-6-3 0 15,-1-1 0-15,0 4 0 0,-3 0 15 0,-4 3 0 16,0 3 0-16,0 3 0 0,-3 4 23 0,-4-1 7 0,0 4 2 0,0 6 0 15,0 0-20-15,0 0-4 0,0 0-8 0,0 0 12 16,0 9-1-16,0 4-1 0,-4 6 0 0,1 6 0 16,-1-6-10-16,1 10 0 0,-1 6 0 0,0 3 0 15,1 3 0-15,-1 3 0 0,1-2 0 0,-4 5 0 16,0 1 0-16,-1 2 0 0,-2 1 0 0,3 3 0 16,-4 9 0-16,0-2 0 0,0 5 0 0,4-6 8 15,-3-2-8-15,-1-1 10 0,-3-4-10 0,3 1 10 16,0-3-10-16,1 0 12 0,2-7-12 0,-2-3 12 15,3-6-12-15,-1-3 0 0,1-4 0 0,4-5 0 16,-4-4 13-16,7-7-2 0,-4 1-1 0,4-7 0 16,0-6-25-16,0 0-5 0,0 0 0 0,7-12-1 15,-3-4 6-15,3-6 2 0,-4-4 0 0,5-2 0 16,-1-10-21-16,3 0-4 0,-2-3-1 0,-1-4 0 0,0-6 22 0,0 1 4 16,-7-7 1-16,7-4 0 0,0-5-7 0,0 6-1 15,-3-1 0-15,3 4 0 16,0 0-9-16,0 7-3 0,0-1 0 0,1 3 0 0,-1 1 32 0,0 6 0 15,0 6 0-15,4 3 0 0,-8-6 20 0,8 9 9 16,-4 4 3-16,4 0 0 0,-4 3-20 0,4 3-3 16,-1 3-1-16,5-3 0 0,-5 0-8 0,5 3 0 15,-1 0 0-15,0 0-11 0,4 0 11 0,0 4 9 16,0-1-1-16,-1 0-8 0,1 1 17 0,0 2-3 16,-4 0-1-16,4 4 0 0,0-3 5 0,-4 5 1 15,0 1 0-15,-3 3 0 0,-4 0-4 0,0 0-1 16,1 7 0-16,-1-4 0 0,-4 6-14 0,-3 4 9 0,4-3-9 0,-4 5 8 15,0-2-8-15,-4 3 12 0,1 0-12 0,-8 6 12 16,0-3-4-16,1 6-8 0,-1 1 12 0,0-4-4 16,-3 3 1-16,0 4 0 0,-1 2 0 0,1-2 0 15,0-1-9-15,-4-2 10 0,4-4-10 0,-4-3 10 16,4 0-18-16,-1-6-4 0,1-1-1 0,3-5 0 16,-3 2 1-16,0-9 1 0,7 3 0 0,-4-3 0 31,4 0-33-31,0 0-6 0,3-3-2 0,4 3 0 0,-7-6-113 0,7-4-23 15,-3 1-5-15</inkml:trace>
  <inkml:trace contextRef="#ctx0" brushRef="#br0" timeOffset="39679">5427 2983 1785 0,'0'0'79'0,"-10"7"17"0,3-1-77 0,-4 0-19 16,0 1 0-16,4-1 0 0,0 3 281 0,3 7 53 16,-3-9 10-16,4 5 3 0,-1 1-273 0,4 0-54 15,-3 3-12-15,3-1-8 0,0 8 0 0,0-1 0 16,-4 3 0-16,4 7 0 0,4 0 0 0,-4 9 0 0,0 3 0 0,0 4 0 15,0-1 0-15,0 4 10 0,0 0 0 0,0 3 0 16,-4 3 15-16,0 3 3 0,4 6 1 0,-3-2 0 16,-1-1-16-16,-3-3-3 0,4-3-1 0,-5-3 0 15,1-6-9-15,0-4 0 0,0-3 0 0,0 1 8 16,0-11-8-16,0 1 0 0,-4-7-10 0,4-2 10 16,0-4-12-16,3-7 3 0,-3-2 1 0,7-10 0 31,0 0-44-31,0 0-9 0,-7-7-2 0,0-2 0 15,3-4-38-15,1-3-8 0,-5-6-2 0,5-3 0 0,3-4-5 0,-4-6 0 0,4 1-1 16,0-8 0-16,0-2-83 0,0-4-16 0,4-9-3 0,-1 0-1 16,1-3 16-16,0 3 2 0,-1 0 1 0,4 0 0 15,-3 3 88-15,3 0 17 0,-3-3 4 0,3 6 1 16,0 4 179-16,0-1 35 0,4 4 7 0,-4 0 2 0,0 9 14 0,0-3 3 16,0 3 1-16,4 6 0 0,-4 4-26 0,0 0-4 15,0 6-2-15,-3 0 0 0,-1 3 2 0,5 3 1 16,-1 3 0-16,0 4 0 0,-4-3-26 0,5 2-6 15,-5 1-1-15,8 0 0 0,-4-1-21 0,0 4-5 16,4 0-1-16,-1 0 0 0,1 0-21 0,0 3-5 16,0-4-1-16,3 4 0 0,0 0-4 0,-3 0-1 15,3 4 0-15,0-1 0 0,4 3-8 0,0 0-1 16,-7 1-1-16,3 2 0 0,0 7-7 0,-3-6-2 16,0 6 0-16,-4-4 0 0,-4 7 0 0,1 0 0 15,3 0 0-15,-7 3 0 0,-7 1-10 0,3 2 0 16,1-3 0-16,-1 4 0 0,-3-1 0 0,-4 0 0 0,1-3 0 0,-1 4 0 15,4-7 0-15,-7 3 0 0,-1-6 0 0,5 0 0 16,-5-4 0-16,1 1 0 0,3-3 0 0,-3-1 0 16,0-3-18-16,0 1 4 0,-1-4 1 0,1-3 0 15,3 0-4-15,1 0-1 0,-1-3 0 0,0 0 0 16,4-1-1-16,4-2 0 0,-1-3 0 0,4 2 0 16,0-2 2-16,0-1 0 0,4-6 0 0,3 1 0 15,0-5-5-15,0 1-1 0,4-3 0 0,3 3 0 16,0 0 15-16,4 3 8 0,3 4-10 0,1-10 10 15,3 6 0-15,0 0 0 0,0 0 0 0,-4 3 0 16,4-3 0-16,4 4 10 0,-1 5 0 0,-3-8 0 16,0 2-10-16,0 0 8 0,0 4-8 0,-4 2 8 15,1 1-8-15,-1 0 0 0,-3 3 0 0,-4-1 8 16,0 1 8-16,-3 3 2 0,-4 0 0 0,0 3 0 16,4 1 10-16,-11-4 3 0,4 6 0 0,-1 0 0 15,1 4-12-15,-1 2-3 0,-3 1 0 0,0 3 0 0,0 0-8 0,0 0-8 16,-3-1 12-16,-1 4-12 0,1 1 9 0,3 5-9 15,-4-6 0-15,-3 3 9 0,3-3-9 0,4-3 0 16,-3 0 0-16,3 0 0 0,-4-4 0 0,4 1 0 16,0-13 0-16,0 0 0 0,0 0 0 0,0 0 0 15,0 0 0-15,7-10 0 0,1 4-19 0,2-13 4 16,-3 0 1-16,4 0 0 0,0-6 2 0,-1 6 0 16,1-10 0-16,0 4 0 0,0-1 3 0,-4 4 1 15,0 0 0-15,0 0 0 0,0 0 8 0,0 3 0 16,0 0 0-16,-3 6 0 0,3-3 0 0,0 0 8 15,0 4-8-15,0 2 0 0,-3 4 0 0,3-1 0 0,0 4 0 0,0 0 0 16,1 3 0-16,2-3 0 0,1 6 0 0,0-3 0 16,-1 6 8-16,5 1 1 0,-1-4 0 0,0 3 0 15,4 1-9-15,-4-1 0 0,0 0 0 0,1-3 8 16,6 1 0-16,-7-1-8 0,-3 3 12 0,3-6-4 16,1 3-8-16,-5 0 0 0,1-3-10 0,0 0 10 15,-11 0 0-15,0 0 0 0,7 4 0 0,-7-4 10 16,0 0-10-16,0 0 0 0,0 0 9 0,0 0-9 15,0 0 8-15,0 9-8 0,-7 1 10 0,3-1-10 16,-7 4 0-16,1 0 0 0,3-1 0 0,-4 4 0 16,0 0 0-16,1 3 0 0,-1 0 0 0,0 0 0 15,0 0 0-15,8 3 0 0,-4 0 8 0,3-3-8 16,4 0 0-16,0 0 0 0,0-3 8 0,4 0-8 16,3 3 0-16,0-3 0 0,4-10 0 0,-1 7 0 15,1-3 0-15,0-7 0 0,3 0 0 0,-3 0 0 0,7-3 0 16,-4-3-8-16,4-7 8 0,-4-2 0 0,4-7-12 0,-4 0 4 15,0 0 8-15,1-4-13 0,2 1-3 0,-6-3-1 16,3 6 0-16,-6-6 0 0,2-1 17 0,-3 7-10 16,-3 0 10-16,-4 0-8 0,0 3 8 0,0-3 0 15,-7 3-9-15,0 1 9 0,0 2 0 0,-4 0 0 16,0 4-9-16,0-1 9 0,1 4 12 0,-1-1 5 16,-3 4 2-16,3 3 0 0,0-6-19 0,1 6 0 15,-1 6 0-15,4-6 0 0,0 0 0 0,7 0 0 16,-4 7 0-16,4-7 0 0,0 0 0 0,0 0 0 15,0 0 0-15,4 9 0 0,-1-6 0 0,4 0 0 0,-7-3 0 16,11 4 0-16,3 2 0 0,1-6 0 0,2 0 8 16,1 0-8-16,-3-6 8 0,6 2-8 0,0 1 12 0,4 0-12 15,0 3 0-15,0-6 0 0,0 3 0 0,4-4 0 16,-1 7 0-16,-3-9 0 0,4 6 0 0,-1-1 0 16,-3 1 0-16,0-3 0 0,0 6 0 0,0-3 0 15,-7-4 10-15,0 7-10 0,-4-3 8 0,0 3-8 16,-3-3 8-16,0 3-8 0,-4-3 0 0,-7 3 8 15,0 0 0-15,0 0-8 0,0 0 12 0,0 0-4 16,0 0 3-16,0 0 0 0,0 0 0 0,-11 9 0 16,0 1-11-16,1-1 0 0,-1 7 0 0,-3-6 0 15,-4 2 0-15,4 4 0 0,-4 0 0 0,0 3 0 16,4 0 0-16,-1 7 0 0,-6-7 0 0,7 3 0 16,-4-3 0-16,4 3 0 0,-1 0 0 0,1-3 0 15,4-3 0-15,-1 0 0 0,7 0 0 0,-3-4 0 16,4 1-10-16,3-3 10 0,3-4 0 0,-3-6-9 0,0 0 9 0,7 3-13 15,4-3 5-15,0-3 8 0,3 0-17 0,0-7 4 16,0-2 1-16,1-1 0 0,3-6 12 0,-1 0 0 16,1 0 0-16,0-6 0 0,0-1-12 0,-4 4 12 15,4 0-13-15,-7 0 5 0,3 3 8 0,-3-4 0 16,-1 4 0-16,-3 0 0 16,1 3-28-16,-1 1-3 0,-4 2-1 0,1 0 0 0,-1 4 32 0,-3 2 0 15,0 7 0-15,0 0 0 0,0 0 20 0,0 0 9 16,0 0 3-16,-7 7 0 0,0-4-32 0,4 6 0 15,-1 1 0-15,-3-1 0 0,3 4 0 0,4 3 0 16,-3-6 0-16,3 5 0 0,3 4 10 0,1 0-1 16,-4 4 0-16,7-8 0 0,-3 4 2 0,3 4 0 0,0-4 0 0,0 0 0 15,4 3-3-15,-1-3-8 0,1-3 12 0,3 0-4 16,1-1-8-16,-1 1 8 0,4-6-8 0,-1-4 8 16,5 0 0-16,-1-2-8 0,1-4 12 0,6-4-4 15,-3-2-8-15,0-7 0 0,0 4 0 0,4-7 0 16,-4-3 0-16,3 0 0 0,1-3 0 0,-1-7 0 15,1 4 0-15,-4 0 0 0,-4 2-10 0,0-5 10 16,-3 3 0-16,0-1-9 0,-4 4 9 0,1-3 0 16,-5 6-9-16,-3 3 9 0,1 3-10 0,-5 0 10 15,-3 4 0-15,4 3 0 0,-4 6 0 0,-4-4 0 16,-3 1 0-16,0 0 0 0,0 0 0 0,0 3-9 16,-4 3 9-16,0 3 0 0,1 1 0 0,2-1 8 15,1 4-8-15,-3-1 0 0,2 4 0 0,5-1 8 16,-8 4-8-16,4 0 12 0,0 3-4 0,3 3 0 0,4-3-8 0,-3 4 9 15,3-4-9-15,0 0 10 0,3-4-10 0,4 1 0 16,1 0 0-16,-5 0 0 0,8-6 0 0,-4 2 0 16,4 1 0-16,3-7 0 0,0-3 0 0,1 4 0 15,-1-7 0-15,4 0 0 0,-1-7-9 0,1-2 9 16,0-1 0-16,3-2 0 0,1-1-12 0,-1-3 4 16,1 0 8-16,3-6-13 0,-4 0 3 0,4-3 1 15,0-4 0-15,0 1 0 0,0-4-9 0,0 0-2 16,0-3 0-16,-4-3 0 15,1-6-9-15,-1-1-3 0,-7 4 0 0,1-3 0 0,-1-1 16 0,-4 1 4 16,-2 0 0-16,-5 3 0 0,1-1 12 0,-1-5 0 16,-3 2-10-16,0 4 10 0,0 3 0 0,0 6 10 0,0 1-1 15,0 9 0-15,-3 6-9 0,3 3 12 0,-4 0-12 0,4 7 12 16,0 6 16-16,0 0 3 0,-7 6 1 0,3 7 0 16,4 9-32-16,-7 0 0 0,4 4-13 0,-4 2 4 15,3 1 19-15,1 12 4 0,-5-9 1 0,5 6 0 16,-4 3-6-16,-4 3-1 0,0 1 0 0,1 5 0 15,-5-2 5-15,5 6 1 0,-1-7 0 0,0-2 0 16,1 2-14-16,-1-5 8 0,7-1-8 0,-3-6 0 16,0 0 30-16,0-7 0 0,3 1 0 0,1-7 0 15,3 0-18-15,0-3-4 0,3-6-8 0,1-1 12 16,3-5-12-16,-3-1 8 0,-4-6-8 0,7 0 0 16,0-3 0-16,4-7-10 0,-1 1 0 0,1-4 0 15,7-6-18-15,-4 0-3 0,0 0-1 0,1-3 0 16,-1-3 32-16,0 2 0 0,4 1-8 0,-4 6 8 0,0-6 0 0,-3 9 0 15,3 1 0-15,1 2 0 0,-5 1 0 16,1 2 0-16,0 1 0 0,-1 6 0 0,-2-3 0 16,2 6 0-16,-3 3 0 0,4 4 0 0,0-4 25 0,0 4 8 15,-1 2 2-15,1 4 0 0,0-3-35 0,-1 9 0 16,1-6 0-16,3 3 0 0,-3 0 0 0,0 3 13 16,-1 4-2-16,1-7-1 0,0 3-10 0,-1-3 0 15,-2 0 0-15,-1-3 0 0,0 0 0 0,-4-1 0 16,5-2-14-16,-5-7 5 15,1 4-154-15,-4-10-30 0,3 6-7 0</inkml:trace>
  <inkml:trace contextRef="#ctx0" brushRef="#br0" timeOffset="42213">9507 2463 1882 0,'0'0'84'0,"0"0"16"0,0 0-80 0,0 0-20 0,0 0 0 0,0 0 0 15,0 0 95-15,0 0 14 0,0 0 3 0,0 0 1 16,0 0-46-16,0 0-10 0,0 0-1 0,0 0-1 16,-4 7-39-16,-3 2-7 0,-3 4-1 0,-1 3-8 15,4 3 15-15,3 3-4 0,1 3-1 0,-5 4 0 16,1 3 6-16,0 6 2 0,0 0 0 0,-4 6 0 16,1 0-3-16,-1 1-1 0,4-1 0 0,-4 1 0 15,4-4-1-15,-4-3 0 0,4-3 0 0,0-4 0 16,0 1-13-16,0-3 0 0,3-7 0 0,-3 0 0 15,7-6 0-15,-3 0 0 0,-1-4 0 0,0-2-10 16,4-10-33-16,0 0-6 0,0 0-2 16,0 0 0-16,-7-3-136 0,0-1-27 0,4-2-6 0</inkml:trace>
  <inkml:trace contextRef="#ctx0" brushRef="#br0" timeOffset="42955">8730 2882 115 0,'3'28'10'0,"-3"-21"-10"0,0-7 0 0,0 0 0 0,0 0 540 0,0 0 105 16,0 0 22-16,7 6 4 0,0 0-496 0,8 4-99 15,2-1-20-15,5-2-4 0,6 2-26 0,5-6-5 16,2 4-1-16,4-7 0 0,1 3-11 0,2-6-9 16,1 0 12-16,0-4-12 0,-4-2 0 0,4-4 0 15,3 0 0-15,1-6-9 0,-1 3-7 0,0-6 0 0,1 0-1 16,-4-3 0-1,3-1-7-15,-7 1-2 0,0 0 0 0,-3-1 0 0,-7 1 1 0,-1 0 0 0,1-1 0 0,-8 1 0 16,4 0 1-16,-4-1 1 0,-3 1 0 0,0-1 0 16,-4-2 10-16,1 6 1 0,-8-7 1 0,3 4 0 15,-2-1 11-15,-5 7 11 0,1 0-3 0,-1 4 0 16,-3 2 8-16,-3 3 0 0,3 10 1 0,0 0 0 16,0 0 7-16,-7 7 2 0,-4-7 0 0,4 9 0 15,-4 7-14-15,0 0-4 0,1 6 0 0,-5 0 0 16,5 10 0-16,-5-7-8 0,5 4 12 0,-1 3-4 15,-3 2 14-15,3 5 2 0,-3-1 1 0,3 3 0 16,-3 3 3-16,3-3 1 0,0 4 0 0,1-4 0 16,3-3 3-16,-4 0 1 0,4-6 0 0,0-4 0 15,-1-2-33-15,5-1 0 0,-4-3 0 0,3-3-9 16,4-6 9-16,0 0 12 0,4-4-2 0,-4-3-1 0,0-6-9 16,0 0 0-16,0 0-10 0,10 0 10 0,-2-6 0 0,-1 3 0 15,0-7 0-15,4 1 0 0,-8-4 0 0,4-3-12 16,0 0 12-16,1 1-12 0,-1 2 12 0,0-3 0 15,0 3 0-15,0 1 0 0,0 2 0 0,-3 4 0 16,-4 6 0-16,0 0 0 0,0 0 0 0,0 0 0 16,10 6 10-16,-2 4-10 0,-1-1 0 0,3 1-14 15,-6 2 2-15,7 4 0 0,-1 3 12 0,1-9 0 16,3 2 0-16,1 1 0 0,-1 0 0 0,0 0 0 16,4-7 0-16,3 0 0 0,4 1 0 0,0-4 0 15,0-3 0-15,-3 0 0 0,3-3 0 0,0-4 8 0,0 1-8 16,0-4 0-16,-1-2 12 0,-2-1-4 15,-1 0 0-15,-3-3-8 0,3-3 0 0,-6 0-19 0,-1-3 3 0,-3 0 0 16,-1 0 16-16,-2 0-12 0,-1-4 12 0,-4 4-10 16,1 0 10-16,-4 3 0 0,-4 0 0 0,1 6 8 15,-1 7 8-15,1-7 1 0,-5 7 1 0,1 6 0 16,0 0-18-16,0 3 0 0,-4 7 0 0,4-1 0 16,0 4 0-16,0 6 10 0,3-3-10 0,1 6 8 15,6 0-8-15,-3 0 0 0,0 4 0 0,7-1 0 16,1-6 0-16,-1 3 0 0,3 0 0 0,1-3 0 15,3-3-16-15,1-6 5 0,3-1 1 0,-1 1 0 16,5-1-99 0,3-2-20-16,0-4-4 0,3-3-1040 0</inkml:trace>
  <inkml:trace contextRef="#ctx0" brushRef="#br0" timeOffset="43864">11208 2774 2246 0,'-14'6'200'0,"-1"4"-160"16,5-1-32-16,-8 1-8 0,-7 3 176 0,4 2 35 16,6-5 6-16,1 3 2 0,-4 2-176 0,4 1-35 15,0 0-8-15,7 3 0 0,-4-3 0 0,7 3 0 16,-3 0 0-16,4 3 0 0,3-3-13 0,0 3 1 15,3-3 0-15,4 1 0 0,0-5 12 0,4 1 0 0,0 0 0 0,3-3 0 16,7 3 0-16,1-10 12 0,-4 3-3 0,3-5 0 16,0-4-9-16,1 0 10 0,6-4-10 0,1-5 10 15,-11 3-10-15,3-7 0 0,4 0-10 0,0-3 10 16,-7-3-17-16,0 0 2 0,-4 0 1 0,0 0 0 31,4 0-25-31,-7 0-5 0,-11-6 0 0,7 3-1 0,-4 0 23 0,-3-4 5 0,-3 1 1 0,-4-4 0 16,-4 4 6-16,4 3 2 0,-7 6 0 0,-1-6 0 15,-2 9 8-15,2 0 0 0,1 7 0 0,-4 3-8 16,-3-7 8-16,3 7-8 0,7 3 8 0,-3 0-8 16,-4 0 8-16,8 0 0 0,10 0 8 0,0 0-8 15,0 0 0-15,0 0 8 0,0 0-8 0,0 0 0 16,7 0 0-16,3-6 0 0,1 3 0 0,3 3 0 0,4-7 11 16,4 7-3-16,-5-9 0 0,1 2 0 0,7-2-8 0,0 3 0 15,-3-1 0-15,-1 4 0 0,4 0 0 16,0 3 0-16,0 0-9 0,-4 3 9 0,-3 0 0 0,3 4 0 15,4-4 11-15,0 3-11 0,-3 7 14 0,-4-4-4 16,-1 7-1-16,1-3 0 0,-7 0 3 0,0 6 1 16,-1 0 0-16,1 3 0 0,0 0 15 0,-4 0 4 15,-7 0 0-15,3 4 0 0,1-1-22 0,-4-3-10 16,-7-3 10-16,3 0-10 0,4-3 8 0,0 0-8 16,-3-3 0-16,-4-1 0 0,3-9 0 0,4-3 0 15,0 0 0-15,0 0 0 0,-7 4 0 0,7-4 0 16,0 0 0-16,0 0 0 0,-4-7 0 0,1 1 0 15,10-4 0-15,4-2 0 0,-4-1 0 0,0-3-10 0,4-3 10 16,-1 0-12-16,5 0 12 0,-1 0 0 0,-4 0 0 0,1 0 0 16,3-3 0-16,-3 6 0 0,3 7 0 0,1-7 0 15,-1 3 0-15,-3 4 0 0,-1-1 0 0,1 7 0 16,0-3 0-16,-1 2 0 0,5 1 0 0,-5 0 0 16,-3 3 0-16,4-3 0 0,7 0 0 0,-4-4 0 15,-3 4-13-15,7-3-4 0,3 6-1 0,1-7 0 16,-5 1 18-16,5 6 0 0,-1-9 0 0,1 2 0 15,3-2 11-15,-4 2 5 0,-7 7 2 0,1-6 0 16,2 3-18-16,-2 0 0 0,-8 0 0 0,0 3 0 16,4 0 0-16,-4 0 0 0,-7 0 0 0,3 9 0 15,-3-9 0-15,0 13 13 0,-3-1-4 0,3 1-1 16,-4 3 4-16,1 3 0 0,3 3 0 0,-8 0 0 16,-2 1-2-16,6 2 0 0,4 0 0 0,-3-3 0 0,3 7-2 0,0-10-8 15,-4 0 12-15,8 3-4 0,-1-6-8 16,-3 0 0-16,0 0 0 0,0-7 8 0,7 1-8 0,-3-1 0 15,-11 4-12-15,7-13 12 16,0 0-33-16,0 0 1 0,0 0 0 0,0 0 0 16,-4 0-84-16,4 0-17 0,0 0-3 0,-3-13-1 15,-5 4-23-15,5-1-5 0,3-6-1 0,0 1 0 16,-4-8-68-16,1 1-14 0</inkml:trace>
  <inkml:trace contextRef="#ctx0" brushRef="#br0" timeOffset="43992">12260 2448 172 0,'3'-4'16'0,"-3"4"-16"15,0 0 0-15,0 0 0 0,0-6 421 0,0 6 82 0,0 0 16 0,0 0 3 16,0 0-322-16,0 0-64 0,11 3-12 0,-11-3-4 16,0 0-90-16,4 7-18 0,6-1-4 0,-2-3-8 31,-8-3-21-31,7 6-11 0,0 1-3 0,0-4-689 0,0 3-137 0</inkml:trace>
  <inkml:trace contextRef="#ctx0" brushRef="#br0" timeOffset="44892">12723 2679 1785 0,'0'0'159'0,"0"0"-127"0,0 0-32 0,0 0 0 0,0 0 188 0,0 0 31 15,8 9 6-15,-8-9 2 0,0 0-151 0,0 0-29 16,0 0-7-16,0 0 0 0,0 0-32 0,0 0-8 15,0 0 0-15,0 0 0 0,0 0 0 0,0 0 0 16,-8 0 0-16,1-6 0 0,0 3 24 0,-3 3 0 16,-1 0 0-16,4 0 0 0,-4 0 35 0,0 0 7 15,1 9 2-15,-5-9 0 0,5 7-26 0,-1 2-5 16,0-2-1-16,4 2 0 0,-4 1-36 0,4 2 0 16,-3 1 0-16,6 3 0 0,-3 3 0 0,0 3 0 15,3-3 0-15,1 3 0 0,3-3 0 0,-4 3 0 16,4-2-12-16,0-5 4 0,0 1 8 0,4 0 0 15,-4 0 0-15,3-3-8 0,4-1 8 0,-3-2 0 16,3-1 0-16,0-2 0 0,0-4 0 0,0 6-12 0,-7-9 12 0,11 0-12 16,0 0 12-16,0 0-13 0,3-6 5 0,0 0 8 15,0-4-18-15,1-3 4 0,-1 1 1 0,7-1 0 16,-3-6-1-16,0 3 0 0,0-3 0 0,-4-3 0 16,-3 0 2-16,3-4 0 0,0 7 0 0,-3-3 0 15,3 3 12-15,-7 3 0 0,4 1-10 0,-4 5 10 16,0 1 0-16,0 2 0 0,-3 1 0 0,-4 6 0 15,0 0 0-15,7 6 0 0,-3 4 8 0,-4 2-8 16,3 1 0-16,1 6 0 0,-4 3 0 0,0 4 0 16,3-1 0-16,-3 3 8 0,0 1-8 0,4 3 0 15,-4-4 0-15,0 4 0 0,0 9 8 0,0-12-8 16,0 6 8-16,-4 6-8 0,1 0 12 0,-4-3-4 16,3 3 26-16,-3 4 5 0,3-4 1 0,-3 3 0 15,0-3-27-15,0-6-5 0,0 3 0 0,0-9-8 16,0-1 9-16,-4 1-9 0,0-7 0 0,1 0 9 0,-1 0-9 0,0-6 8 15,0 0-8-15,-3 0 8 0,0-7-8 0,-4 1 0 16,4-4 0-16,-4-6 0 0,0 4 0 0,0-4 0 16,4-4 0-16,0-2 0 0,-4 0-16 0,4-4 4 15,3 1 0-15,-3-7 1 16,3 0-13-16,0-6-2 0,1 0-1 0,-1-10 0 16,7-3-17-16,-3-3-4 0,7-3-1 0,0-4 0 15,4 1-11-15,3-7-1 0,4 4-1 0,-1 2 0 16,8 4-10-16,0 0-1 0,0 3-1 0,3 0 0 15,4 6 10-15,7 4 1 0,0-4 1 0,0 7 0 0,1-4 31 0,-1 7 7 16,0 6 0-16,-4-9 1 0,1-1 23 0,-4 4-11 0,0 9 11 0,0-2-8 16,0-1 19-16,-4 6 4 0,-3 4 1 15,3 0 0-15,-3 2 37 0,0-2 8 0,0 6 2 0,0 3 0 16,-1-3 0-16,-2 0 0 0,-1 3 0 0,0 7 0 16,-3-10-13-16,-4 6-2 0,4 4-1 0,-1-4 0 15,-2 4 1-15,-1-1 1 0,-4 4 0 0,-3-1 0 16,4 4-25-16,-4 0-6 0,-4 0-1 0,1 3 0 15,3-3 11-15,-4 0 1 0,1 0 1 0,-1-4 0 16,-3 4-17-16,3-6-3 0,1-1-1 0,3 1 0 16,-4-4-9-16,4-6 0 0,0 9 0 0,0-9 0 15,0 0-12-15,0 0-4 0,0 0 0 0,0 0-1 16,-7-3-34-16,7-6-6 0,-4-1-2 0,4 1 0 16,-3-4-117-16,3-3-23 0,-4 0-5 0,1 4-868 15</inkml:trace>
  <inkml:trace contextRef="#ctx0" brushRef="#br0" timeOffset="45058">13287 2384 230 0,'0'0'20'0,"0"0"-20"16,0 0 0-16,0 0 0 0,0 0 471 0,7 3 89 16,4 4 19-16,-1 2 3 0,-2 1-453 0,2-4-90 15,-6 4-19-15,3-1-3 16,0 7-116-16,-3-10-23 0,-1 4-5 0,4 6-1 15,-3-10-150-15,0 7-30 0,6 9-7 0,-3-3-1 0</inkml:trace>
  <inkml:trace contextRef="#ctx0" brushRef="#br0" timeOffset="45356">13433 2806 288 0,'4'16'25'0,"-4"-1"-25"0,0 1 0 0,-4 3 0 16,4-3 391-16,-3 0 73 0,-1 3 14 0,4-3 3 16,0-7-317-16,-4 4-64 0,1 0-13 0,3-1-3 15,-4-2-9-15,1-4-3 0,3-6 0 0,0 0 0 16,0 7-21-16,0-7-5 0,0 0-1 0,0 0 0 15,0 0-23-15,0 0-5 0,7-7-1 0,4 1 0 16,-1-7-16-16,1 1 0 0,0-1 0 0,3-6 0 16,-3 3 0-16,3-9 0 0,4-1 0 0,0 1-9 15,-4 0 9-15,7-1-8 0,-7 1 8 0,4 6-8 16,0 0 8-16,0 6 0 0,-4 0 0 0,4 4-8 16,-7 3 8-16,3 2 9 0,4 4-1 0,-7 0-8 15,3 0 17-15,-7 7-3 0,4 2-1 0,-1 7 0 16,-3-3 11-16,1 3 3 0,-5 0 0 0,1 9 0 0,3-6-27 15,-4 9 8-15,-3-9-8 0,4 0 0 0,7 4 0 0,-8-7 0 16,-3-1 0-16,4 1 0 0,-1-3 0 0,1 0 0 16,3-7 0-16,0 3 8 15,-3-2-195-15,-4-7-39 0,7 6-8 0,0-3-2 0</inkml:trace>
  <inkml:trace contextRef="#ctx0" brushRef="#br0" timeOffset="47371">15077 2676 1728 0,'-32'3'76'0,"18"0"16"0,-8 3-73 0,1-6-19 0,0 0 0 0,-4 0 0 15,0 4 202-15,3-1 37 0,-3-3 7 0,0 3 2 16,4 3-177-16,-1-6-35 0,1 7-8 0,0 2 0 16,-1-6-28-16,4 4 0 0,1 2 0 0,-1 4 0 15,0 0 21-15,0 6-1 0,0 3 0 0,4 0 0 16,-4 0 21-16,0 3 4 0,4 1 1 0,0-1 0 15,3 4-15-15,0-7-3 0,1 0-1 0,6-3 0 0,1 3 6 0,3-6 2 16,3 0 0-16,1-6 0 16,-1-1-55-16,4 1-10 0,4-7-2 0,0 0-1 15,0-3 33-15,3-3-8 0,0 0 8 0,0-7 0 0,4-3-22 0,0-3-1 16,3 1 0-16,-3-4 0 16,4-7-13-16,-1 1-2 0,0 3-1 0,4-10 0 0,-7-3 25 0,4 3 5 15,-1 7 1-15,-3 0 0 0,0-1 8 0,-4 1 0 16,4 3 0-16,-4 3 0 0,-3 3 8 0,-1 6-8 15,1-5 8-15,-7 8-8 0,-4 7 0 0,0 0 0 16,10 0 0-16,-2 7 8 0,-5-1 18 0,4 7 4 16,-3 2 1-16,-1 1 0 0,4 3-31 0,-3 4 0 15,3 2 0-15,-3-3 0 0,3 3 0 0,0-2 0 16,0-1 0-16,4 0 0 0,0 0 8 0,-1-6-8 0,4-3 0 16,1-1 0-16,3-2 0 0,-4-4 0 0,4 1 0 15,-4-7 0-15,7 0 0 0,-3-7 0 0,4-2 0 0,3-4 0 16,-4-3 0-16,4-6 0 0,0-3 0 0,3-4 0 31,4 1-17-31,-3-4-10 0,-4-3-1 0,3 0-1 0,-3 3 19 0,0-2 10 0,-3-1-10 0,-4 3 10 16,3-3 0-16,-7-9 0 0,1 3 0 0,-5-13 0 15,-3 0 0-15,-3 0 0 0,0 0 0 0,-4 6 0 16,-4 4 0-16,0 3 0 0,1 6 0 0,-1 0 0 16,1 13 26-16,-4 9 5 0,-1-3 1 0,1 7 0 15,4 6-21-15,-4 6-11 0,-4 0 12 0,4 10-12 16,-4 3 11-16,0 6-11 0,-3 6 10 0,3 4-10 15,1 6 16-15,-1 6-2 0,-3-2-1 0,-1 2 0 16,1 4 6-16,4-7 1 0,-1 0 0 0,4 0 0 16,-4 0 4-16,4-3 2 0,3 1 0 0,1-1 0 0,-1-4-2 15,1 4 0-15,6-6 0 0,1-3 0 0,-1 6-8 0,1-4-3 16,-1 1 0-16,8-4 0 0,-4-2 7 16,4-1 0-16,-4 4 1 0,4-13 0 0,7-1-33 0,-8 1-6 15,1-3-2-15,0-7 0 0,-1 4 5 0,5-10 1 16,-1 3 0-16,4-6 0 0,-4 0-5 0,4-4-1 15,0-5 0-15,0-1 0 0,3-3 8 0,0 0 2 16,-3 0 0-16,0-3 0 0,-4 0 10 0,1-3 0 16,-5-3 0-16,1-1-8 15,0 1-27-15,-4 6-5 0,0-3 0 0,0 6-1 0,-3 0 22 0,-1 0 5 16,1 4 1-16,-4 5 0 0,3-5 13 0,-3 8 12 16,0 4-3-16,0 0 0 0,0 0 3 0,0 0 1 0,0 0 0 15,0 0 0-15,0 0-13 0,-7 4 0 0,4 8 0 16,-1-5 0-16,0 5 16 0,1 1 0 0,3 3 0 0,0-3 0 15,0 2 0-15,3 1 0 0,5 3 0 0,-5-3 0 16,4 0-16-16,-3-7 0 0,3 1 8 0,4-1-8 16,-1 1 0-16,1-7 0 0,0 3 0 0,3-6 0 15,4 0 0-15,-4 0 0 0,0-6 0 0,1 3 0 16,2-7-20-16,-2 1 2 0,-1-4 1 0,-3 1 0 16,-1-4-6-16,1 0-1 0,0 0 0 0,-4 0 0 31,4-3-23-31,-8 3-5 0,1 0 0 0,-4-3-1 0,-7 0 25 0,-1 4 4 0,-2 2 2 0,-1 0 0 15,-3-3 9-15,0 4 1 0,-1 2 1 0,-3 4 0 16,-3-4 11-16,3 7 14 0,-3 0-3 0,3 3-1 16,4 0-10-16,-4 3 8 0,4 0-8 0,-1 7 8 0,8-10 0 0,-3 6 0 15,2-6 0-15,8 0 0 0,0 0-8 16,0 0 8-16,0 0-8 0,4 7 8 0,3-1 0 16,0 0 0-16,4-3 0 0,3 1 0 0,0-1 20 0,1-3 3 15,6 0 1-15,1-3 0 0,3 3-32 0,-1-4 0 16,5 4 0-16,3-3-10 0,-3-3 10 0,3 3 14 15,-4 0-3-15,4-1-1 0,-3 1-10 0,-4-3 0 16,0 6 0-16,-4 0 0 0,1 0 0 0,-5 0 0 16,5 0 0-16,-8 0 0 0,0 3 0 0,-3 3 0 15,0-2 0-15,-4 2 0 0,0 3 10 0,0 1-10 16,-3 3 12-16,-4 6-12 0,-4-4 16 0,1 1-3 0,-1 0-1 16,0 3 0-16,-3 7-12 0,0-1 11 0,0-3-11 15,0 3 10-15,3-12-10 0,1 6 0 0,-1-6 0 0,1 3 0 16,-1-10 32-16,4 4 0 0,0-10 1 0,0 0 0 15,0 0-25-15,0 0-8 0,0 0 0 0,7-4 0 32,0-2-23-32,4 0-8 0,0-10-1 0,-1 0-1 0,1 0 17 0,3-6 3 0,-3 3 1 0,3 0 0 15,1-3-2-15,-1 0 0 0,0-1 0 0,0 4 0 16,1-3 5-16,-5 6 1 0,-2 0 0 0,-1 4 0 16,0-1 8-16,0 7 0 0,-7-1 0 0,0 7 0 15,0 0 9-15,0 0-9 0,0 0 12 0,0 0-12 16,0 0 12-16,3 10-12 0,1 6 12 0,-4-4-12 15,0 4 10-15,0 0-10 0,0 0 8 0,4 6-8 16,-4-6 8-16,3 3-8 0,4-3 8 0,0 3-8 16,-3 0 15-16,3-3-3 0,0 0 0 0,4-1 0 15,-4-5-12-15,0 3 0 0,4-4 0 0,0 1 0 0,3-4 0 16,4-3 0-16,-4 0 0 0,4-3 0 0,3-3 0 16,1 0 0-16,-1-3 0 0,0-1 0 0,4-2 0 0,-3-1 0 15,-1-6 0-15,4-3 0 0,-4 4 0 0,1-1 0 16,-4 0 0-16,3-3 0 0,-3 0 0 0,3 3-20 15,-3 0 4-15,0-6 0 0,-4 6-1 0,-3 0 0 16,0 4 0-16,-4 2 0 0,0 1 17 0,-7 2 0 16,0 1-8-16,0 6 8 0,0 0 0 0,-7-3 0 15,-4 0 0-15,-3 6 0 0,3 0 0 0,-3 0 0 16,0 3 0-16,-1 7 0 0,-2-3 0 0,-1 2 0 16,3 1 0-16,1 6 0 0,0 3 0 0,0-6 0 15,-1 6 0-15,1 4 0 0,3-1 0 0,-3 3 14 0,7-9-4 16,-4 4-1-16,8-4 4 0,-4 0 1 0,3-3 0 0,4-4 0 15,4-2-4-15,3-1-1 0,0 1 0 0,0-4 0 16,4-3-9-16,-1-3-12 0,1-3 2 0,3-3 1 16,1-1 9-16,-1 1-10 0,4 0 10 0,-4-7-10 15,4 0 1-15,0 1 0 0,-4-4 0 0,4-3 0 16,-4 3 9-16,0-3-13 0,4 3 5 0,0 7 8 16,-7-7-8-16,3 3 8 0,-3 10 0 0,-1-7 0 15,-3 4 0-15,-7 6 0 0,0 0-9 0,0 0 9 16,0 0 0-16,0 0 12 0,8 10-1 0,-5 5-1 15,1 11-10-15,-1-1 8 0,-3 4-8 0,4-4 8 16,-4 4 10-16,0-1 2 0,-4 1 0 0,1-1 0 16,3 1-20-16,-4-1 0 0,4 4 0 0,0 0 0 15,0 6 0-15,0 0 0 0,0-3 0 0,0 6 0 0,-7-3 24 0,0 0 7 16,3 3 1-16,-3-9 1 0,-4 3-21 16,1-1-4-16,-5 1 0 0,1-6-8 0,4 3 19 0,-5-4-3 15,1 1-1-15,-4-4 0 0,0-6-15 0,1 3 9 16,2-3-9-16,-3-3 8 0,1 3-8 0,-5-6 0 15,4-4 0-15,-3 1 0 0,-4-4 0 0,0-6 0 16,0 0 0-16,0-6 0 0,7-4-15 0,-3-2 2 16,-1-4 0-16,-6-3 0 15,-4 6-24-15,3-9-5 0,1 3-1 0,6-3 0 16,5-4-95-16,-1 4-19 0,4-6-4 0</inkml:trace>
  <inkml:trace contextRef="#ctx0" brushRef="#br0" timeOffset="49233">18051 2625 748 0,'0'0'67'0,"-7"-3"-54"0,0 0-13 0,0 0 0 16,0-4 376-16,-1 1 73 0,-2-4 15 0,-1 4 2 15,0 0-340-15,4-1-68 0,-3 4-14 0,6 3-2 0,4 0-2 0,0 0-1 16,-11 0 0-16,4 0 0 0,0 3-39 0,0 4-18 16,-4-1 2-16,4 0 0 0,0 4 50 0,0-4 10 15,-4 4 3-15,4-1 0 0,-4 4-11 0,4 3-3 16,0 0 0-16,3-1 0 0,-3 4-8 0,4 0-1 15,-1 1-1-15,4 5 0 0,0 10-13 0,0-10-2 16,0-3-8-16,7-3 12 0,-3-3-12 0,3-3-13 16,4 0 2-16,-4-4 1 0,0-3 10 0,0-6-8 15,-7 0 8-15,4-6-8 0,3-3 8 0,0-1 8 16,4 4-8-16,-4-4 11 0,3-3-11 0,1 1 0 16,0-10 0-16,0 3 0 0,-1 3-17 0,-3 0 4 15,-3-3 1-15,-1 3 0 0,1 0 12 0,3 0-9 16,-3 4 9-16,-1-4-8 0,1 9 8 0,-4-8 0 0,3 5 10 0,-3 4-10 15,0 6 0-15,0 0 0 0,0 0-13 0,0 0 4 16,0 0 17-16,0 0 3 0,0 0 1 0,0 0 0 16,4 9-12-16,-4 4 10 0,0 3-10 0,4 0 10 15,-1-4-10-15,1 14 8 0,-1 9-8 0,1-7 8 16,3-3-8-16,0-6 0 0,4 0 9 0,0-3-9 16,-4-3 9-16,7 0-9 0,-3-4 12 0,3-2-12 15,4-1 0-15,3 0 0 0,8-6 0 0,-1 0 0 16,1-6 0-16,-4 0 8 0,3-4-8 0,-3-9 0 15,4-10 0-15,-1 1 0 0,-3 3 0 0,0-1-12 16,-3 1 12-16,-5 0 0 0,-2 5 0 0,-1-2-9 16,0 0 17-16,0 3 4 0,-3 3 1 0,0 4 0 15,-1 2-13-15,-2 1 0 0,-5-1 0 0,-3 10 0 16,0 0 0-16,0 0 0 0,0 0 0 0,0 0 0 16,0 0 0-16,-3 13 9 0,-1-1-9 0,-3 4 8 15,3 3-8-15,-6 3 12 0,6-3-12 0,-7 7 12 0,8-4-12 0,-4 3 0 16,-4 1 0-16,7-1 0 0,-3 0 0 0,0-6 8 15,0 0-8-15,3-3 0 0,-3-3 10 0,7 3-10 16,0-13 12-16,0-3-12 0,0 0 8 0,0 0-8 16,0 0 0-16,0 0 0 0,0 0 0 0,0 0 0 15,7-3 0-15,4-10 0 0,-4 1 0 0,8-4 0 16,-1-10 0-16,0 4 0 0,0 3 0 0,4-3 0 16,0 3 0-16,0-6-9 0,0-1 9 0,3 7-8 15,-3-3 8-15,0 3-8 0,0 3 8 0,-4 0 0 16,-3 4-9-16,3 2 9 0,-4 4 0 0,1-1-9 0,0 7 9 15,-11 0 0-15,0 0 0 0,0 0 0 0,11 7 0 16,-1 2 0-16,-6 1 0 0,-1 2 0 0,5 4 8 0,-5 0-8 16,1 0 12-16,3 6-3 0,-4-6-1 0,8 3 0 15,-4 0 0-15,0 3 0 0,0-6 0 0,1 0 0 16,-1-3 1-16,3-1 0 0,1 1 0 0,0-4 0 16,0-2 0-16,-1-1 0 0,1-3 0 0,0 4 0 15,6-1-1-15,1-6 0 0,-3 0 0 0,-1-13 0 16,0-12-8-16,-3 6-9 0,-1 0 9 0,1 3-13 15,-4-3 1-15,4-3 0 0,0 3 0 0,-1 0 0 16,-2 6 12-16,-1-9 0 0,-4 3-10 0,4 3 10 16,-3-3 0-16,-1 6-11 0,-3 4 11 0,0-1-8 15,0 4 8-15,0 6 0 0,0 0 0 0,0 0 8 16,0 0-8-16,0 0 0 0,0 0 8 0,-3 6-8 16,-1 1 0-16,1 2 0 0,-1 4 0 0,1 0 0 0,3 6 0 15,0-4 0-15,0 1 0 0,0 0 0 0,0-3 0 0,3 6 0 16,1 0-12-16,-1 0 4 0,4 0 16 0,1-3 3 15,-5-4 1-15,8 1 0 0,-4-7-12 0,0 1 0 16,0-4 9-16,4-3-9 0,-4 0 8 0,4 0-8 16,-1-3 8-16,1 0-8 0,0-4 0 0,3 4 0 15,-3-6 0-15,3-1 0 0,8 1 0 0,-5-7 0 16,1 6 0-16,-4-6 0 0,4 1-11 0,0-1 11 16,0 0-13-16,0 3 5 0,0-3-2 0,-4-6 0 15,4 3 0-15,0 3 0 0,-4-3 0 0,0 3 0 16,-3 7 0-16,3-7 0 0,-3 0 10 0,-4 7 12 15,0 2-2-15,4-2-1 0,-8-1-9 0,4 4 0 16,-7 6 0-16,4-3 0 0,-4 3 0 0,0 0 0 0,0 0 0 0,0 0 0 16,0 0 0-16,0 0 0 0,0 0 0 0,0 0 8 15,0 0-8-15,0 6 12 0,-4 4-12 0,1 2 12 16,-1-5-1-16,1 5 0 0,-4 1 0 0,3 3 0 16,0-3-3-16,1 6-8 0,-4 0 12 0,3 6-4 15,-3 0 4-15,0 4 0 0,0 3 0 0,0 2 0 16,-1 4 12-16,1 0 4 0,-3 4 0 0,-1 2 0 15,7 0-16-15,-3 1-4 0,-3 6 0 0,-1-4 0 16,0 4 2-16,4 0 0 0,0 2 0 0,0-2 0 16,0 3 0-16,3-6 0 0,0-4 0 0,-3 0 0 15,4 1-10-15,-4-1 0 0,3-9 0 0,-3 3 0 16,0 0 0-16,-4-6 8 0,0-1-8 0,4-2 8 16,0-4-8-16,-4 1 8 0,1-7-8 0,-1 0 8 0,-3-7-8 15,3 1 0-15,-3-3 0 0,3-1 0 0,-3 1 0 0,0-7-9 16,3 0 0-16,0-3 0 0,-3 0 1 0,0-3 0 15,-1 0 0-15,1-16 0 0,0-7-10 0,0-2-2 16,-1-1 0-16,1 4 0 16,3-4-12-16,-3 1-4 0,3 2 0 0,1 1 0 15,-1-7-70-15,0 7-14 0,1-4-4 0,-1 4-773 16,0 0-155-16</inkml:trace>
  <inkml:trace contextRef="#ctx0" brushRef="#br0" timeOffset="52473">7489 4099 2228 0,'0'0'49'0,"0"0"11"0,0 0 1 0,7-3 1 0,-4-4-50 0,-3 7-12 0,4-3 0 0,-1-3 0 15,-3 6 25-15,8-6 3 0,-8-1 0 0,3 1 0 16,1 3 12-16,-4 3 4 0,0 0 0 0,0 0 0 15,0-7-26-15,0 7-5 0,-4-6-1 0,4 6 0 16,0 0 20-16,-11 0 3 0,1 0 1 0,-1 0 0 16,0 6-7-16,-3 1-1 0,0-1 0 0,0 0 0 15,-1 4-12-15,1-1-4 0,0 1 0 0,-1-4 0 0,-2 4 10 0,2-4 2 16,5 4 0-16,3-4 0 0,3 0-14 0,4-6-2 16,4 7-8-16,3-1 12 0,0 0-2 0,0 1-1 15,4-1 0-15,-1-3 0 0,1 0-9 0,3 4 0 16,-3-4 0-16,3 0 0 0,4 3 0 0,0-2 0 15,0-1 0-15,0 3 0 0,-4 0 0 0,4 1 0 16,0-1 0-16,-4 0 0 0,4 1 0 0,-4-1 0 16,-7 0 0-16,4 1 0 0,-4 2-15 0,4-2-1 15,-4 5-1-15,0 1 0 0,-4-3 17 0,-3 2 0 16,4 1 0-16,-8 0 0 0,1 6 24 0,-4-4 0 0,0 1-1 16,-4 3 0-16,0-3-3 0,0 6-1 0,1 4 0 0,-1-1 0 15,-3-6-19-15,0 0 0 0,-4-3 8 0,-4-3-8 16,1-1 0-16,-4 1 0 0,4-3 0 0,-8-4 0 15,-3 3 8-15,0-5-8 0,3-1 0 0,4 0 0 16,0-3 0-16,4 0 0 0,3-6 0 0,4 2 0 31,0-2-47-31,3-3-13 0,4-4-2 0</inkml:trace>
  <inkml:trace contextRef="#ctx0" brushRef="#br0" timeOffset="53805">8095 3528 2739 0,'0'0'60'16,"0"0"13"-16,0 0 3 0,0 0 0 0,-4 7-60 0,1 2-16 0,3 7 0 0,-4 3 0 0,4 3 32 0,0 4 3 16,0 2 1-16,0 10 0 0,7 3-12 0,-3 10-1 15,-4 9-1-15,0-6 0 0,0 0-22 0,-4-6 0 16,1-1 0-16,3 1 0 0,-4-10 0 0,4 3 0 15,-3 0 0-15,-1 4 0 0,0 5 0 0,1-2 0 16,-1-10 0-16,1-3 0 0,-1-7 11 0,1 1-3 16,-1-7 0-16,0-3 0 0,4-3-8 0,-7-3 0 15,7-4 9-15,-3-3-9 0,3-6 0 0,0 0 0 16,0 0 0-16,0 0 0 16,-4-6-45-16,-3-7-4 0,3 1-1 0,1-4 0 15,-4 0-42-15,0-9-8 0,0-7-1 0,-1 0-1 16,-6 1-22-16,0 2-5 0,0 4-1 0,-4-1 0 0,-11 4 90 0,8 0 17 0,-1 3 4 0,1 3 1 15,3 0 49-15,0 7 9 0,4-4 3 0,3 7 0 16,1-1 17-16,-1 1 3 0,0 0 1 0,8 3 0 16,-4-1-9-16,0-2-2 0,-1-3 0 0,5 2 0 15,3 7-25-15,0 0-6 0,0 0-1 0,0 0 0 16,11-6-1-16,-4 0 0 0,0-7 0 0,0 3 0 16,4 1 6-16,3-1 1 0,0 1 0 0,0 2 0 15,1-2-7-15,2 6-2 0,5-4 0 0,-1 4 0 16,1 0-6-16,3 0-2 0,-4 0 0 0,4 3 0 15,0 0 3-15,3-3 1 0,-3-1 0 0,4 4 0 16,-4-3-3-16,0 3-1 0,0-3 0 0,0 3 0 16,-4 3-10-16,1 0 0 0,-5 1 9 0,-2 2-9 15,-1 0 12-15,0 4-3 0,-3 2 0 0,0 4 0 16,-8-3-1-16,4 6 0 0,0 3 0 0,1-3 0 0,-8 0 6 0,0 3 1 16,0-3 0-16,-4 4 0 0,-3 2-15 0,3-3 0 15,1 0 0-15,-1-3 0 0,1 0 0 0,-4-6 8 16,3 0-8-16,4 3 0 0,-4-1 9 0,1 1-9 15,3-9 8-15,0-7-8 0,0 0 8 0,0-7-8 16,0 1 0-16,0-4 8 0,3 1-8 0,1-1 0 16,0-2 0-16,-1-1 8 0,4-3-8 0,0 4 0 15,4-4 0-15,-4 0 0 0,4 3 0 0,0-3 0 16,10 0 0-16,-3 4 0 0,0-1-10 0,-1 0 10 16,-2 1 0-16,3-1-9 0,-1 4 9 0,1-4 0 15,-4 3-9-15,4 4 9 0,0-3-9 0,-4 2 9 16,8 1-12-16,-8 3 12 0,4-4-10 0,0 1 10 0,-4 0-8 15,0-1 8-15,4 1 0 0,-4 3 8 0,4-7 0 0,-4 4 0 16,1 3-8-16,-1-4 0 0,0 4 0 0,-3-3 0 16,-4 3 0-16,-7 3 0 0,7-3 0 0,-7 3 0 15,0 0 0-15,0 0 0 0,0 0 0 0,0 0 0 16,0 0 0-16,0 0 0 0,0 0 0 0,0 0 8 16,0 0-8-16,-3 9 0 0,-5-3 0 0,1 4 0 15,-3-1 0-15,-1 1 0 0,0 3 0 0,1-1-12 16,-5 1 12-16,5 0 0 0,-5-1 0 0,8 4 0 15,-3 0 0-15,-1 3 0 0,-3-3 8 0,6 6-8 16,-2 0 20-16,3 1 0 0,-1-1 0 0,1 3 0 16,4 7 4-16,-1-4 0 0,1-6 0 0,3-2 0 15,0-5-24-15,3 1-8 0,1-6 0 0,-1-4 0 16,1 0-28-16,-4-6-4 0,7 0-2 0,0 0 0 16,0-3 42-16,0-9 0 0,4-7 0 0,-4 0 0 0,4-4 0 15,3 1 0-15,-3 3 0 0,0-3 0 0,-1 0 0 0,5 3 9 16,-5 0-9-16,1 0 10 0,-4 0-10 0,4 3-17 15,-4 0 4-15,0 0 1 0,-3 3 12 0,-1 1-9 16,4 2 9-16,-3 4-8 0,-1-4 8 0,-3 10 0 16,0 0 0-16,0 0 0 0,0 0 0 0,0 0-10 15,0 0 10-15,0 0 0 0,0 0-8 0,8 13 8 16,-1-3 0-16,0 2 0 0,-4 4 0 0,5-3 0 16,-1 3 0-16,0-1 0 0,4-2 0 0,-4 6 0 15,3-3 0-15,5 0 0 0,2-3 0 0,1 2 0 16,0-2 9-16,0 0-9 0,0-7 12 0,3 4-4 0,-3-7 0 15,3 0 0-15,1-3-8 0,-1-3 0 0,1 0 0 16,-1-7-11-16,-3 4 11 0,3-7 0 0,-3 0 8 16,0-2-8-16,3 2 8 0,-3-3-8 0,0 0 8 0,0 0-8 15,-4 0-8-15,0 1-7 0,4-1-1 0,-4 3 0 16,-3-3 16-16,3 0 0 0,-3 4 0 0,-4-1 0 16,0 4 0-16,0 2 0 0,-7 7 0 0,0 0 0 15,0 0 0-15,0 0 0 0,0 0 0 0,0 0 10 16,0 0-10-16,0 7 8 0,0 5-8 0,0 1 8 15,-3 0-8-15,3-1 0 16,0 4 9-16,-4 0-9 0,4-3 0 0,-3 6 0 16,3-3 0-16,3-1 0 0,-3 1 11 0,4 0-3 15,-1-3 0-15,-3-1 0 0,4 1-8 0,-4-3-11 16,0-10 3-16,0 0 0 0,0 0-4 0,0 0 0 0,0 0 0 16,0 0 0-16,0 0-24 0,0 0-6 0,0 0-1 15,7-7 0-15,0-2-104 0,-3-4-21 0,-1 0-4 0,-3 1 0 16,0-4-51-16,-3 0-9 0,-1-19-3 0,-3 7 0 0</inkml:trace>
  <inkml:trace contextRef="#ctx0" brushRef="#br0" timeOffset="53951">9400 3738 2120 0,'0'0'47'0,"0"0"9"0,0 0 3 0,0 0 0 0,0 0-47 0,0 0-12 16,0 0 0-16,0 0 0 0,0 0 75 0,0 0 13 15,0 0 2-15,7 6 1 0,0 4-56 0,0-4-11 16,-3 3-3-16,3-2 0 0,-3-1-21 0,-1 0 0 0,4 1 0 0,0-1-8 31,-7-6-136-31,8 3-28 0,-8-3-4 0,0 0-460 0,0 0-92 0</inkml:trace>
  <inkml:trace contextRef="#ctx0" brushRef="#br0" timeOffset="55312">9928 4010 2545 0,'0'10'56'0,"0"-1"11"0,-7-2 2 0,3-4 3 0,0 0-57 0,-3 0-15 0,0-3 0 0,0 3 0 15,0-3 41-15,-4 0 6 0,4 0 1 0,-4 0 0 16,-3 0-32-16,3 3-7 0,-3 1-1 0,3-1 0 16,-6 0-8-16,-1 0 0 0,-4-3 0 0,5 6 0 0,6 7 15 15,0 3 1-15,-3-3 0 0,3 3 0 0,1-1-7 0,-1 1-1 16,4 0 0-16,0 3 0 0,-1 0 17 0,5-6 3 15,-1-1 1-15,4 1 0 0,4-3-29 0,-1-1 8 16,5 1-8-16,-1-7 0 0,0 0 0 0,4 0 0 16,3-3 8-16,0-3-8 0,-3-3 0 0,3-1 0 15,0-2 0-15,1-1 0 0,2-2 0 0,-2-1 0 16,2 0 0-16,-2 1 0 0,-1-4 0 0,0 3 0 16,1 0 0-16,-5 1 0 0,5 2 0 0,-1 1 0 15,-7-1 0-15,4 4 0 0,-1 3 0 0,-10 3 0 16,4-10 0-16,-4 10 0 0,0 0-14 0,11 7-2 15,-4 2-1-15,0 4 0 0,0 6 17 0,-3 3 0 0,-1 3 0 0,-3 4 0 16,0 6 0-16,0 0 0 0,-3 3 0 0,-1 3 0 16,0 3 0-16,1-3 0 0,-4 4 0 0,0-4 0 15,-4 0 14-15,4 0 3 0,0 1 1 0,-4-1 0 16,-3 0-2-16,-1-3-1 0,5 3 0 0,-5-3 0 16,1-3-15-16,-4 0 9 0,4-3-9 0,3-4 8 15,4 4 4-15,0-10 0 0,-4 0 0 0,1-9 0 16,-1 0-12-16,0-4 0 0,4-6 0 0,-4-3 0 31,1-3-31-31,3-3 2 0,0-4 0 0,-1-2 0 0,1-7 29 0,4-10 0 0,-1 1 0 0,1-7 0 16,3 0 0-16,0-3 0 0,3-3-8 0,-3-4 8 15,7-2-28-15,-3-4-2 0,3 0-1 16,0-6 0-16,7-6 31 0,-3-4 0 0,7-3 0 0,0 7 0 16,3 0-25-16,0 2 1 0,8 4 0 0,0 4 0 15,3-1 12-15,7 3 4 0,4-6 0 0,-4 9 0 16,-3 10 8-16,-1 3 0 0,-6 4 0 0,3 9-8 15,-7-1 8-15,0 7 0 0,-4 1 0 0,-3 5 0 16,0 1 0-16,-4 5 0 0,-3 1 0 0,-4 6 0 16,0 4 11-16,0-1-3 0,-3 4 0 0,-4 9 0 15,0 6 13-15,0 7 3 0,-4 3 0 0,1 6 0 16,-5-3-24-16,5 3 0 0,-4-3 0 0,0 3 0 16,0-3 29-16,-1 0 2 0,-2-3 0 0,3 3 0 15,-1-3-31-15,-2 0 8 0,-1-3-8 0,7 3 0 16,1-4 27-16,-4 1 2 0,7-4 1 0,-4 1 0 15,4-10-30-15,0-3 0 0,0-3 0 0,4-7 0 0,-4-6 0 16,0 0 8-16,7 0-8 0,0-6 0 16,4-10 0-16,-1-3 0 0,1-7 0 0,3 1 0 15,-3 0-16-15,0-4-10 0,3 4-2 0,-3-4 0 16,-1 4 1-16,5 3 0 0,-5 3 0 0,1 3 0 0,-4 0 8 0,4 0 2 0,0 3 0 0,-4 7 0 16,0 0 17-16,-7 6 0 0,11-3 0 0,-11 3 0 15,10 0 0-15,-10 0 0 0,7 6 0 0,1 3 0 16,2 1 0-16,-3 6 11 0,1 0-11 0,2-1 10 15,-3 8-10-15,4-4 8 0,0 0-8 0,-1 0 8 16,1 0-8-16,0-3 0 0,0 3 9 0,3-7-9 16,0 4 0-16,4-3 8 0,3 3-8 0,1-7 0 15,-1-12 0-15,0 0-8 0,-6 0 0 0,-1-4 0 16,4-2 8-16,-4-4 0 0,4 0 0 0,0-2 0 16,-4-4-8-16,0-4 0 0,1 1 0 0,2 0 0 15,-2 0-26-15,-1-4-5 0,0 1-1 0,-3-3 0 16,-4-10 7-16,4-1 1 0,3 1 0 0,-3-6 0 15,-4 0-4-15,0-1-1 0,-4-2 0 0,5 2 0 0,-5 1 29 0,-3 6 8 16,0-3 0-16,0 3 0 0,0 6 0 0,4 4 8 16,-8 5 0-16,4 11 0 0,0 2 25 0,0 10 5 15,0-6 1-15,0 6 0 0,-3 0-13 0,3 0-2 16,0 0-1-16,-4 9 0 0,-3 4 1 0,7 6 0 16,-4 0 0-16,4 10 0 0,-3-7-7 0,-1 13-1 15,1-1 0-15,-1 14 0 0,1 9-6 0,-1-3-2 16,0-3 0-16,1-1 0 0,3-5 20 0,-4-1 3 15,4 1 1-15,0-4 0 0,0 3-32 0,0-6 0 16,4 7 0-16,-4-1 0 0,3 0 0 0,1-3 0 16,0-6 0-16,-1-6 0 0,1-4 0 0,-1-6 0 0,1-3 0 0,-1-3 0 31,-3-13-19-31,0 0-6 0,7 6-2 0,-7-6 0 16,0 0-33-16,0 0-8 0,4-9 0 0,0-1-1 15,-1 1-119-15,-3-4-24 0,0-6-5 0,-3-6-1 16,-5-7 74-16,1 0 16 0,-10 0 2 0,2 4 1 15,1-4-7-15,-4-3-2 0,0 4 0 0,-3-4 0 0,-4 0 166 0,0 0 34 0,0 3 6 0,0 4 2 16,0-4 46-16,4 4 8 0,-1 2 3 0,1 7 0 16,3 0-8-16,4 7-2 0,0 2 0 0,14 10 0 15,0 0-29-15,0 0-5 0,0 0-2 0,10 3 0 16,-3 0-21-16,4 1-4 0,0-4 0 0,0-4-1 16,-1-2-17-16,1-3-3 0,3 2-1 0,8 1 0 15,-1 6-22-15,7-7-4 0,1 4 0 0,0-3-1 16,6-4-11-16,1 1 8 0,3 3-8 0,-3-4 8 15,3 1-62-15,0 2-13 0,0-5-2 0,-3 2-1090 16</inkml:trace>
  <inkml:trace contextRef="#ctx0" brushRef="#br0" timeOffset="56052">11950 3554 2073 0,'0'0'184'0,"0"0"-147"0,0 0-29 0,0 0-8 16,0 0 164-16,0 0 31 0,-4 6 6 0,1 7 2 15,-1 0-163-15,0 2-32 0,1 4-8 0,-1 4 0 16,-3-4 0-16,4 12 0 0,3 1-10 0,0 6 10 16,0 13 0-16,0 3 0 15,-4-7 0-15,4 1 0 0,-4-4 0 0,1-6 16 0,-11 3-3 0,6-3-1 16,5 4 16-16,-4-4 2 0,0 0 1 0,0 0 0 16,7-7-31-16,3 7 0 0,1-3 0 0,-1-3 0 15,-3-10-35 1,0-6-13-16,0-3-2 0,0-4-1 0,0-2-168 0,0-7-33 15</inkml:trace>
  <inkml:trace contextRef="#ctx0" brushRef="#br0" timeOffset="56250">12153 4147 172 0,'0'0'8'0,"0"0"1"0,0 9-9 0,0-3 0 15,3 1 0-15,-3-1 0 0,-3 4 564 0,3-1 112 16,7 1 21-16,-7 2 5 0,-4 1-539 0,1 3-108 15,3 3-22-15,3 0-4 0,-6 3-17 0,3 0-3 16,-4 0-1-16,4 4 0 0,0-4-8 0,0-3 0 16,-3-3 0-16,-1 0 0 0,11 3 0 0,-7-7 0 15,-7 1-8-15,0-3 8 16,4 2-36-16,-1 1-4 0,4-13 0 0,0 0-771 16,-4-3-154-16</inkml:trace>
  <inkml:trace contextRef="#ctx0" brushRef="#br0" timeOffset="57034">12271 3896 2343 0,'0'0'104'0,"10"10"21"0,1 2-100 0,-4-2-25 0,-7-10 0 0,0 0 0 16,0 0 62-16,11 3 7 0,-8 7 2 0,1-1 0 15,3 1-58-15,-3 2-13 0,-1-2 0 0,-3 2 0 16,7 1-24-16,-3 0-4 0,-4-1-2 0,3 4 0 15,1 0-18-15,0 3-3 0,-1-3-1 0,-3 0 0 0,4 3 44 0,-1 3 8 16,1-3 0-16,-4 0 0 0,0 3 25 0,3 0 3 16,1-3 0-16,0 4 0 0,-8 2 8 0,4-3 3 15,7-3 0-15,-7 3 0 0,0 1 6 0,0-1 2 16,4-3 0-16,-4 0 0 0,0-3-28 0,0 0-6 16,-4-7-1-16,4 1 0 0,4-1 7 0,-4-9 1 15,0 0 0-15,0 0 0 0,0 0 8 0,0 0 3 16,0 0 0-16,0 0 0 0,0-6-31 0,0-4 0 15,3 1 0-15,1-4 0 0,-1-3 0 0,1-3 8 16,3 0-8-16,0-3 0 0,0-3 0 0,1 2-10 16,-1-2 2-16,3 6 0 0,1-3 8 0,0 3 11 15,-4 3-3-15,4 3 0 0,-4 1-8 0,3 2 0 0,-2 1 0 16,-1 5 0-16,0-2 0 0,-7 6 0 16,7 0 0-16,0 0 0 0,0 3 0 0,0 0 0 0,-7-3 0 0,7 13 0 15,1-10 0-15,-1 10 12 16,0 0-2-16,0-1 0 0,-3 4-10 0,-1 0-14 15,1 3 3-15,-1 0 1 0,-3 0 21 0,4 0 4 0,-1 0 1 0,1-3 0 16,0 3-16-16,-1-3 0 0,4 0 0 0,0 0 0 16,-3-4 8-16,7 4-8 0,-4-6 0 0,3-1 0 15,1-3 10-15,3 4-10 0,1-4 10 0,-1 1-10 16,0-1 9-16,0-3-9 0,8 0 8 0,-4 0-8 16,3 1 0-16,-3-1 0 0,0-3 0 0,3 0 0 15,4-3 0-15,-7-1 0 0,3-2 0 0,1 0 0 16,-4-4-9-16,-1 1 9 0,1-4 0 0,0-3 0 15,0 0-18-15,-4-3 3 0,0 0 1 0,1-3 0 16,-5 0 6-16,1 3 8 0,0-3-13 0,-4 3 5 16,0 0-19-16,-3 0-3 0,-1 0-1 0,-3-4 0 0,0 4 31 0,-3 0-9 15,-1 0 9-15,-3 0 0 0,0 4 0 0,0-1 0 16,-4 3 0-16,0 4 0 0,4-1 25 0,-4 4 4 16,1-1 1-16,-1 4 0 0,0 3-22 0,1 0-8 15,-1 7 0-15,-3-1 0 0,3 0 10 0,0 4-10 16,1 6 10-16,2-4-10 0,1 4 21 0,4 3-1 15,-4 0-1-15,3 3 0 0,4 0 17 0,0 1 3 16,4-1 1-16,3 3 0 0,-4-3-23 0,4 4-4 16,4-1-1-16,3-3 0 0,1 1 0 0,-1-8 0 15,7 1 0-15,1-3 0 0,6-4-12 0,-3-2 8 0,0-1-8 16,4-3 0-16,3-3 0 0,0 0 0 0,-7-6-13 16,0 0 4-1,0-1-91-15,3-2-19 0,1-1-3 0,-1-6-1 16,-3 4-119-16,4-4-24 0</inkml:trace>
  <inkml:trace contextRef="#ctx0" brushRef="#br0" timeOffset="59878">13747 4670 1789 0,'0'0'79'0,"-4"-7"17"0,1 1-77 0,3 0-19 0,0-4 0 0,0 4-792 16</inkml:trace>
  <inkml:trace contextRef="#ctx0" brushRef="#br0" timeOffset="60176">13829 4435 403 0,'0'0'36'0,"0"0"-36"16,0 0 0-16,0 0 0 0,0 0 327 0,0 0 58 16,-4 0 12-16,4 0 3 0,0 0-231 0,0 0-45 15,0 0-10-15,0 0-2 0,0 0-28 0,0 0-7 16,0 0-1-16,0 0 0 0,0 0-26 0,0 0-6 15,0 0 0-15,0 0-1 0,0 0-10 0,0 0-1 0,0 0-1 16,0 0 0-16,0 0 6 0,0 13 2 0,4 6 0 0,-4-3 0 16,-7-7 2-16,0 1 1 15,0 2 0-15,3 4 0 0,-3 3-6 0,0-3 0 0,-4 3-1 16,0-3 0-16,1 6-14 0,-1-3-2 0,-3-3-1 0,3 3 0 16,-3 0-18-16,-1 0 8 0,1 0-8 0,0 0 0 15,-4 3 0-15,4 0-11 0,-4-3 0 0,0 4 0 31,-3-4-134-31,3 3-27 0,-3-3-6 0,-1 3-1083 0</inkml:trace>
  <inkml:trace contextRef="#ctx0" brushRef="#br0" timeOffset="60899">14592 4102 2595 0,'0'0'57'0,"0"0"12"0,0 0 3 0,0 0 0 0,-3 7-57 0,3-7-15 16,-8 6 0-16,1 3 0 0,4 1 10 0,-1-1-1 15,1 4 0-15,3 3 0 0,7 3 13 0,0 3 2 0,0-6 1 0,0 6 0 16,0 0-25-16,-3-3 0 0,-4 4 0 0,0-4 0 16,3 3 0-16,4 0 0 0,1-3 0 0,2 3 0 15,1-6 0-15,0 0 0 0,-1-3 0 0,1-1 0 32,3 4-40-32,1-3-14 0,-1-10-2 0,-3 0-1 15,-1-3-139-15,-3-6-28 0,1-10-6 0,-1-3-376 0,-4 0-75 0</inkml:trace>
  <inkml:trace contextRef="#ctx0" brushRef="#br0" timeOffset="61260">14945 4124 403 0,'0'0'36'0,"0"0"-36"0,4-9 0 0,3 3 0 15,-7 6 319-15,0 0 57 0,0 0 11 0,0 0 2 16,0 0-240-16,0 0-48 0,0 0-9 0,0 0-3 16,0 0-31-16,0 0-6 0,3 12-2 0,-3-2 0 15,4 2 2-15,-8 4 1 0,-6 0 0 0,3 3 0 16,-1 0 7-16,1 3 0 0,-7 4 1 0,3-1 0 15,-3 4 1-15,0 5 0 0,-4 1 0 0,0 3 0 0,4 4-25 0,-4-1-5 16,0 0 0-16,0 0-1 0,1 4 13 16,2-1 2-16,1 0 1 0,0 4 0 0,3 3-26 15,0-4-5-15,1 4 0 0,-1-7-1 0,0-3-15 0,1-3 11 16,2 0-11-16,-2-6 10 0,3 0-10 0,-4-4 0 16,4-2 0-16,-4 2 0 0,0-6 0 0,1 1 0 15,-1-4 0-15,0 0 0 0,1-3 0 0,2-4 0 16,5 4 0-16,-4-3 0 0,0-4 9 0,-11 1 3 15,-7-4 1-15,3-3 0 0,5 0-13 0,-1-3-13 16,4 0 2-16,-8-3 1 0,1-3-7 0,3 0-2 16,4-1 0-16,-1 1 0 0,5-4 2 0,-5-2 0 15,5-1 0-15,3 0 0 16,-1-6-64-16,1 0-13 0,7 0-2 0,4-6-1 16,3-4-145-16,4-2-29 0</inkml:trace>
  <inkml:trace contextRef="#ctx0" brushRef="#br0" timeOffset="62038">15259 4219 3056 0,'0'0'68'0,"0"0"13"0,0 0 3 0,0 0 1 0,0 0-68 0,0 0-17 0,-7 4 0 0,3 2 0 0,-3-3 0 0,0 0 0 16,0 4 0-16,0 2 0 0,0-3 0 0,-1 7 0 16,1 0 0-16,-3 3 0 0,2 3 0 0,1 3 0 15,-3 0 0-15,3 3 0 0,-1 1 0 0,1 2 0 16,0-2 0-16,4-1 10 0,-1 0-10 0,4-2 0 16,4-4 0-16,3 0 0 0,7 3 0 0,0-9 0 15,-3-4 0-15,0-3 0 0,3 1 0 0,4-7 0 16,-8-3 0-16,5-7 0 0,-1-3 0 0,7-3 0 15,-3 1 0-15,4-4 0 16,-1-4-30-16,-3-2-2 0,0 3 0 0,-1-3 0 0,1 2 12 0,-3-2 3 0,-8 3 0 16,-4 0 0-16,4-1 17 0,-7 1 0 15,-3 0 0-15,-1 0 0 0,-3 3 0 0,-4-3 0 0,1 3 0 0,-5 0 0 16,1 6 0-16,-4 0 0 0,4 1 0 0,0 2 0 16,0 4 14-16,-1-1 3 0,5 4 1 0,-5 3 0 15,5 0-18-15,-1 0 0 0,4 0 0 0,0 3 0 16,7-3 0-16,0 0 0 0,0 0 0 0,0 0 0 15,3 10 0-15,4-1 0 0,0 1 0 0,4-4 0 16,0-3 0-16,3 1-17 0,4-1 3 0,0 0 1 16,3-3 13-16,1 0 0 0,3-3 0 0,0-4 0 15,-1 4 12-15,-2 0-12 0,6 0 12 0,-3-3-12 16,-3 2 16-16,-1 1-4 0,-3 0-1 0,3 0 0 16,-6 3-11-16,-1 3 0 0,0-3 0 0,0 6 0 15,-3 1 0-15,0 2 0 0,-4 1 0 0,0-1 0 16,7 7-10-16,-6 0 10 0,-12 0-13 0,4 3 5 15,-4 0 20-15,4 3 5 0,-3 3 1 0,3-2 0 0,0 2-10 16,-4 0-8-16,4-6 9 0,0 0-9 0,0-3 0 16,4 0 8-16,-1-6-8 0,1-1 0 0,0 1 0 0,-4-10 0 15,0 0 0-15,7 3 0 0,-7-3 8 0,7 0-8 16,3-3 0-16,1-4 9 0,3-2-9 0,-3-7 0 16,0 0-10-16,3-3 10 0,4-3-19 0,0 0 3 15,-4-4 0-15,4 1 0 0,0 3 4 0,-4 0 2 16,-3-1 0-16,-1 4 0 0,1 0 10 0,0 7 0 15,-1 2 0-15,-6 1 0 0,-4 9 0 0,0 0 0 16,0 0 10-16,0 0-10 0,0 0 17 0,0 9-2 16,4 4-1-16,-4 3 0 0,0 3-2 0,3 0-1 15,1 6 0-15,3-3 0 0,0 0-11 0,0 4 8 0,0-1-8 16,-3 0 8-16,-1 1-8 0,4-4 0 0,1-3 0 0,2 3 0 16,5-6 0-16,-5 3 0 0,5-6 0 0,-5-1 0 31,1-2-101-31,3-1-13 0,-3-2-2 0,3-7-1120 0</inkml:trace>
  <inkml:trace contextRef="#ctx0" brushRef="#br0" timeOffset="63292">17010 4118 2131 0,'0'0'189'0,"-7"-3"-151"0,0 0-30 0,-4 0-8 0,0-4 157 0,-3 4 31 16,3 3 5-16,-3-3 2 0,0 3-125 0,-1-7-25 15,-2 4-5-15,2 3 0 0,-3-3-40 0,1 6 0 16,-5 0 0-16,4 4 0 0,-3 2 0 0,0 1 0 16,-1 6 0-16,1 0 8 0,-1 3 7 0,1 3 1 15,3 3 1-15,4-6 0 0,0 10-2 0,3-4-1 16,0-3 0-16,4 0 0 0,7 1-14 0,7 2-12 15,8-3 3-15,-5-6 0 0,-3-10 9 0,1 1 0 16,6-1 0-16,0-3 0 0,4-3 0 0,-4-3 0 16,4-3 0-16,3-1 0 0,1-2 0 0,3-4-13 15,-4 0 5-15,1 1 8 0,-1-4-20 0,0-3 3 16,4 3 1-16,-3-3 0 0,-4 3 16 0,-1 4 0 0,1-4 0 0,-4 3 0 16,1 7 0-16,-1-4 0 0,-3 4 0 15,-1 3 0-15,1-4 0 0,-4 7 0 0,-7 0 0 0,11 10 0 16,-4 2 13-16,-3 4 0 0,-1 3 0 0,1 7 0 15,-4 2-13-15,3 7 0 0,-3 3 0 0,-3 3 0 16,3 4 0-16,0-1 0 0,0 0 8 0,-4 1-8 16,4 2 13-16,-7 1 0 0,3-1 0 0,-3 4 0 15,-3-3 11-15,2 2 1 0,-2-2 1 0,-1 0 0 16,-7-4-13-16,4 0-2 0,-4-6-1 0,0 4 0 16,-3-8-2-16,3-2-8 0,-3 0 12 0,3-7-4 15,0-3 1-15,-3-3 0 0,-1-6 0 0,1 0 0 16,3-7-1-16,-3 0 0 0,3-6 0 0,0-3 0 15,0 0-8-15,4-6 0 0,-4-1 0 0,7-6 0 16,1 0 0-16,3-6-14 0,-4 0 3 0,7-7 1 16,4-2 10-16,0-4-13 0,4-6 5 0,3 3 8 0,4 0-14 15,3 0 5-15,0 3 1 0,4 0 0 0,0 0 0 0,3 6 0 16,1 1 0-16,-1 3 0 0,4 2 8 0,4-2-12 16,-1 3 12-16,4 0-12 0,0-1 12 0,7 1 8 15,4 6-8-15,-4-6 11 0,4 0-11 0,0-3-12 16,-4-4 2-16,4 4 1 0,-7 3 9 0,-1-4 0 15,-2 1 0-15,-5 3 0 0,1 0-11 0,-8-1 11 16,0-2-13-16,-3 6 5 0,0 0 8 0,-4 3 0 16,-3 0 0-16,-4 0-8 0,0 1 8 0,-3-1 0 15,-4 0 0-15,0 3 0 0,0 0 0 0,-4 1 0 16,1-1 0-16,-1 4 8 0,-3 5 7 0,7 4 1 16,-7 0 1-16,0 4 0 0,0-1-17 0,-4 3 0 0,-3-6 0 15,3 10 0-15,0-1-9 0,4 7 1 0,-4 0 0 0,4 3 0 16,4 6 8-16,-4 1 0 0,3-4 0 0,4 3 8 15,0-3-8-15,0 0 0 0,4 1 8 0,3-4-8 16,3-3 8-16,1-1-8 0,3 1 8 0,4 0-8 16,0 0 8-16,3-7-8 0,4-2 8 0,0-4-8 15,0-6 0-15,11 0 0 0,7-4 0 0,-4-2 0 16,0-4 0-16,0-6 0 16,-3-3 0-16,0-7-8 0,-4-2 8 0,4-4 0 0,-8 3 0 0,4 0-8 31,0 1-18-31,-3-4-3 0,3 3-1 0,4-3 0 0,-4-3 8 0,-4-3 2 0,1-3 0 0,-4-4 0 15,0 1 12-15,-4-4 8 0,-3 0-10 0,-4 0 10 16,0 4-13-16,-3 2 3 0,-4 1 1 0,-3 0 0 16,-1 6 9-16,1 3 12 0,-4 3-2 0,-4 7-1 15,1-1-1-15,-4 7 0 0,3 7 0 0,-3 2 0 0,0 7 4 0,-4 3 0 16,0 6 0-16,4 10 0 0,7 6-12 0,-10 4 10 16,-5-1-10-16,1 0 10 0,0 4-2 0,3 3 0 15,-3 6 0-15,3 6 0 0,-3 1 2 0,3 2 0 16,0 1 0-16,4 2 0 0,0 4 4 0,0 0 1 15,3-3 0-15,-3 3 0 0,4-4-1 0,3 4 0 16,0-3 0-16,3 0 0 0,4-4-4 0,1-2-1 16,-1-7 0-16,0-3 0 0,0-7-9 0,0-3 8 15,4-9-8-15,-4 0 8 0,0-6-17 0,0-4-4 16,-7-6-1-16,0 0 0 16,0 0-36-16,7-6-7 0,-3-4-2 0,-1-3 0 15,-3-2-1-15,-3-8 0 0,-1 4 0 0,-3-3 0 16,-3-3 0-16,-1-4 0 0,-3 1 0 0,-4-4 0 0,0 0 31 0,-3 1 5 0,-1-1 2 0,4 3 0 15,-3 4 22-15,3-7 0 0,0 10 8 0,0 0-8 16,1 3 29-16,2 3 1 0,5 10 0 0,-1-7 0 16,0 0 11-16,4 7 3 0,0 3 0 0,3 0 0 15,4 3-1-15,0 0 0 0,0 0 0 0,8-3 0 16,2 3-29-16,4-4-6 0,1 1 0 0,3 0-8 16,7 3 12-16,-1-3-12 0,5 0 12 0,7-4-12 15,3 4 0-15,4 0 0 0,-1-3 0 0,5 6 0 16,3 6-88-16,-4-3-22 15,-3-3-4-15</inkml:trace>
  <inkml:trace contextRef="#ctx0" brushRef="#br0" timeOffset="64068">19741 3966 1440 0,'0'0'128'0,"-10"0"-103"0,-1 3-25 0,0-3 0 0,-3 3 255 0,0 4 45 16,0-7 10-16,-1 3 2 0,1 3-238 0,0 0-47 15,-4 1-10-15,4-1-1 0,-4 4-16 0,0 2 0 16,0-2 0-16,4 6 0 0,3 6 15 0,-7 3-3 15,1-3-1-15,-1 1 0 0,-4 8 41 0,4 4 9 16,8-3 2-16,-5 6 0 0,5 0-23 0,3 0-5 16,7 0-1-16,0 0 0 0,3-6-13 0,4 3-2 15,0-4-1-15,4-2 0 0,3-7-7 0,-3 0-2 16,7-6 0-16,-4 0 0 0,8-3-9 0,-5-4 8 16,1-6-8-16,4 0 8 0,-1-6-8 0,0-3-14 15,1-4 3-15,-1-5 1 16,4-4 2-16,-3-1 0 0,-1-2 0 0,0-3 0 0,1-7-5 15,-4 1-1-15,-4-7 0 0,0 3 0 0,0 0 5 0,-6-3 1 0,-5 3 0 0,-3-3 0 16,0 3 8-16,-7-3 0 0,0 0 0 0,0 3 0 16,-4 3 0-16,0 7 9 0,1 9 0 0,-5 3 0 15,1 1 2-15,0-1 0 0,-4-3 0 0,0 4 0 16,4 5-11-16,-4 4 0 0,4 6 0 0,0 4 8 16,-1-4-8-16,1 6 0 0,0 1-12 0,0 2 12 15,3 1-20-15,0 0 4 0,4 3 1 0,0-1 0 31,0 4-25-31,3-3-4 0,4 3-2 0,4-3 0 0,-1 0-100 0,4 3-20 16,1 0-4-16</inkml:trace>
  <inkml:trace contextRef="#ctx0" brushRef="#br0" timeOffset="64284">20184 4578 2880 0,'0'0'128'0,"0"0"25"0,-4 6-122 0,4-6-31 15,-7 3 0-15,7-3 0 0,-4 6 132 0,4-6 21 16,0 0 4-16,0 0 1 16,0 0-195-16,0 0-39 0,0 0-8 0,0 0-2 15,0 0 6-15,0 0 2 0,0 0 0 0,0 0 0 16,0 0-89-16,0 0-17 0</inkml:trace>
  <inkml:trace contextRef="#ctx0" brushRef="#br0" timeOffset="65748">12263 5966 1760 0,'0'0'78'0,"0"0"16"0,-7-6-75 0,7 6-19 15,4-7 0-15,-4-2 0 0,-4-1 41 0,8-2 5 16,3 2 1-16,0-3 0 0,0 1-15 0,0-1-4 0,4-3 0 15,0 4 0-15,0-1 15 0,-4-3 2 0,0 0 1 16,0 4 0-16,4-1 9 0,-8 3 1 0,-3 1 1 0,4 2 0 16,6 7-7-16,-6-3-2 0,-4 3 0 0,0 0 0 15,-7-6 0-15,-7 0 0 0,-11-4 0 0,-4 4 0 16,-3-1-30-16,7 4-6 0,7 3-2 0,-3 3 0 16,-4 4-10-16,0-1 10 0,4 4-10 0,-1-1 10 15,4 4 6-15,0 3 2 0,1-4 0 0,2 4 0 16,1 3 3-16,3 0 1 0,-3 3 0 0,3 4 0 15,8-1-22-15,-1 0 0 0,-3 4 0 0,4 0 8 16,10-1-18-16,-4-3-3 0,8 4-1 0,-4-4 0 16,7 4 14-16,4-4 0 0,7-3 0 0,-3 4 0 15,-1-1 0-15,4-3 0 0,11 4 0 0,-4 2 0 16,-4-6 15-16,1 4-4 0,-1-4-1 0,1 3 0 16,-8-3-10-16,1 1 0 0,-5 2 0 0,-2-3 0 0,-1 0 0 0,-3-3 0 15,-4 0 0-15,0-3 0 0,-3 3 12 0,-1-6-4 16,-6 0 0-16,-1-1 0 0,-3-5 0 0,0 2-8 15,-4 1 12-15,-3-4-4 0,-8 0 0 0,-3 1 0 16,0-1 0-16,-3-3 0 0,-8 0 1 0,4 4 0 16,7-4 0-16,-7 3 0 0,0 1-9 0,0-4 0 15,3 0 0-15,4 0 0 0,0-3 8 0,4 0-8 16,3 0 0-16,0-3 8 0,8 3-8 0,3 0 0 16,-4-3-10-16,11 3 10 0,3 3-14 0,-3-3 3 15,8 0 1-15,-5-6 0 0,11-1-11 0,-3-5-3 16,-4-7 0-16,4 3 0 0,7 0 4 0,3-3 1 0,8-3 0 15,3-1 0-15,3-2 7 0,-6 3 0 0,-1-3 1 16,1 2 0-16,0-2 11 0,3 6 0 0,0-3 0 0,0 3 0 16,-4 0 0-16,1 6-12 0,-4-3 4 0,0 0 0 15,-7 7 8-15,3-4 0 0,-7 7 0 0,1 0 0 16,-5 2 0-16,1 1 8 0,-11 3-8 0,11 3 11 16,-4 4-11-16,0 2 0 0,-4-2 0 0,1 2 8 15,-8 4 20-15,4-1 3 0,-3 1 1 0,-4 3 0 16,-4 0-32-16,4 3 0 0,-4 0 0 0,8 3 0 15,-4-3 12-15,3 0-3 0,0 3-1 0,4-3 0 16,4 0-8-16,0-6 0 0,3 3 0 0,3 0 0 16,5 3 0-16,-1-4 0 0,4-5 0 0,-4-4 8 15,4-2-8-15,0-8-14 0,-1-8 3 0,5-1 1 16,-4 0 20-16,3 1 4 0,0-4 1 0,-3 3 0 16,0-6-15-16,0 3 0 0,0-3 8 0,-4 0-8 0,-3-3 0 0,-4 3 0 15,0 3-9-15,0-3 9 0,-3 0 0 0,-8 3 0 16,1 0 0-16,-1 1 0 0,-3-1 10 0,-4 3-2 15,1 0 0-15,-5 1 0 0,1 2-8 0,-4 1 0 16,0 2 0-16,0 1 8 0,1 3-8 0,-1 0 0 16,0 3-10-16,0 0 10 15,0 3-34-15,4 0-1 0,0 3 0 0,3 1 0 16,0-4-92-16,4 6-18 0,0-2-4 0,7 2-619 16,4 4-123-16</inkml:trace>
  <inkml:trace contextRef="#ctx0" brushRef="#br0" timeOffset="66077">13529 6359 1785 0,'0'0'159'0,"-3"6"-127"0,-1-2-32 0,-3 2 0 16,0-3 239-16,0 0 41 0,0 7 9 0,3-4 2 15,-3 4-203-15,3-1-40 0,1 1-8 0,3 2-1 16,0 4-39-16,-4 0 0 0,4 3 0 0,0 3 0 16,-3 0 0-16,-1 1 0 0,4-1 0 0,0 3 8 0,0-3-8 0,0-3 0 15,0-3 0-15,4 0 0 0,-1 0 0 0,4-3-8 16,-3-4 0-16,3 1 0 15,-7-10-96-15,7 3-18 0,-7-3-4 0,11 0-1 16,-4-7-130-16,4-2-27 0,0-16-4 0,-4-1-2 0</inkml:trace>
  <inkml:trace contextRef="#ctx0" brushRef="#br0" timeOffset="66214">13551 5928 1728 0,'0'0'153'0,"0"0"-122"15,0 0-31-15,0 0 0 0,0 0 175 0,0 9 29 0,0-9 5 0,3 10 2 32,1 0-211-32,0-1-44 0,-1 1-8 0,1-4-652 0,-4-6-131 0</inkml:trace>
  <inkml:trace contextRef="#ctx0" brushRef="#br0" timeOffset="66670">14121 5763 2516 0,'8'-6'56'0,"-8"6"11"0,3-7 2 0,4 1 1 0,-7 6-56 0,0 0-14 0,0 0 0 0,0 0 0 16,0-6 54-16,0 6 8 0,0 0 2 0,0 0 0 16,0 0-48-16,-3 12-16 0,-1-2 9 0,1 9-9 15,-1 3 12-15,0 4-4 0,1 5 0 0,-8 1 0 16,-3 9 36-16,3 0 6 0,0 4 2 0,8 5 0 0,-1 8-25 0,1-5-5 15,-12-5-1-15,5 3 0 0,3-4 10 0,0 1 1 16,3-4 1-16,-3 0 0 0,7-5-20 0,-4-1-4 16,4-4-1-16,-3-5 0 0,6-4-8 0,-3-6 0 15,0 0-12-15,4-6 12 16,-4-3-51-16,0-10-2 0,0 0-1 0,0 0 0 16,7 9-32-16,0-6-6 0,-3-3-2 0,-8-9 0 15,-7-7-3-15,1-3-1 0,-1 0 0 0,0 0 0 16,-3-3 19-16,-4-1 4 0,0 1 1 0,-3 0 0 15,3 0 35-15,0 3 7 0,-3-7 2 0,3 7 0 0,0 4 67 0,4-1 14 16,0 0 2-16,-1 3 1 0,-2 4 25 0,6-1 5 0,0 1 0 16,4 2 1-16,0 4-28 0,7-3-5 0,-4 0-2 0,4 6 0 15,0 0-1-15,8-7 0 0,2 1 0 0,5 0 0 16,-1 2-14-16,4-2-3 0,3-3-1 0,4 2 0 16,7 1-12-16,0-1-3 0,0 1 0 0,4 0 0 15,0-1-16-15,-1 4 0 0,1-3 0 0,-4 0 0 31,4 2-160-31,-1-2-40 0,1 3-7 0</inkml:trace>
  <inkml:trace contextRef="#ctx0" brushRef="#br0" timeOffset="68601">15227 6220 2984 0,'-7'0'66'0,"-4"0"14"0,-7 0 2 0,0 0 1 0,-3 0-67 16,0 0-16-16,-1 0 0 0,1 3 0 0,-8-6 0 0,1 3 0 16,3 3 0-16,0 0 0 0,3 3 0 0,-3-3 0 15,0 4 0-15,0-1 0 0,1 4 12 0,9-4-2 16,-3 0 0-16,8 4 0 0,3-4 10 0,-1 4 1 15,5-4 1-15,6 4 0 0,1-1-22 0,3 4 8 16,4-4-8-16,3 4 0 0,0-4 0 0,4 4-15 0,7 0 3 0,4-1 0 16,-4 1 32-16,7 0 8 0,-4-1 0 15,1 1 1-15,3-3-21 0,0 2-8 0,-3 4 0 0,-1-3 0 16,-3 3 0-16,0-4 8 0,0 1-8 0,-7 3 0 16,3-3 0-16,-7-1 0 0,-3 1 0 0,0 0 0 15,-4-4-9-15,-3 1 9 0,-4-1 0 0,-4 4-9 16,-3 0 9-16,-4-4 0 0,0 1 10 0,1-1-10 15,-8-3 0-15,4 1 0 0,-8-4 0 0,1 3 0 16,3-6 0-16,-3 0 0 0,-1 0 0 0,1-3 0 16,-1 0 8-16,1 0 1 0,3 0 1 0,0-1 0 15,1-2-10-15,2 3 0 0,1 0 0 0,7 0 0 16,0-1 0-16,0 4-12 0,3-3 2 0,4 3 1 16,0 0 9-16,0 0 0 0,0 0 0 0,11 3 0 15,3 4-26-15,7-1-6 16,8 0-2-16,-1 1 0 0,1-1 54 0,-4-3 10 0,4 0 2 0,-1-3 1 15,1-3-33-15,3 0-19 0,3-3 3 0,1-1 0 0,3-2 26 0,4-4 6 16,3 4 0-16,-3-4 1 0,0-3-17 0,-11-3 0 16,-7-6 0-16,0-1 0 15,11 1-27-15,-11 0-2 0,-4 3-1 0,-3 3 0 0,3-4 30 0,-7 4 0 16,-3 3 0-16,0-3 0 0,0 0 0 0,-8 4 0 16,1-1-8-16,-4-3 8 0,0 3 0 0,-4 3 0 15,1-3 0-15,-5 7 0 0,1-1-11 0,0 4 11 16,0-4-12-16,-4 7 12 0,1 3-8 0,-1 3 8 15,-3 4 0-15,3-1 0 0,0 4 0 0,-3 2 0 16,0-2 12-16,-1 3-3 0,5 2-9 0,3 4 0 16,-4-3 0-16,4 3 0 0,3 0 29 0,1 0 4 15,3 0 1-15,3 3 0 0,1 1-26 0,3-1-8 0,4-3 0 16,-1 0 0-16,5 0 10 0,-1 0-2 0,4-3 0 0,0 0 0 16,3-4-8-16,4-2 0 0,-4-1 0 0,4-2 0 15,4-1 10-15,-1 0 0 0,1-6 0 0,3 0 0 16,0-3-10-16,0-3 8 0,0-4-8 0,0-2 8 15,-3 2-8-15,3-6 0 0,-4 0-10 0,1-3 10 16,0-3-15-16,-5 0 3 0,1 0 1 0,-3 3 0 16,-4-7 3-16,0 7 0 0,-4-3 0 0,-4 3 0 31,1 0-20-31,-7 3-4 0,-1-3-1 0,-3 4 0 0,0 2 33 0,-3 0 0 0,-1 1 0 0,1 5 0 16,-1 1 0-16,4 6 0 0,-11 0 0 0,1-3 0 15,-5 3 0-15,1 3 0 0,0 3 0 0,0-3 0 16,3 10 19-16,4-3 10 0,-4 2 3 0,4 4 0 15,0 0-24-15,3 3-8 0,1-3 0 0,-1 0 0 0,4 3 13 16,0-4-3-16,7 1-1 0,-3 3 0 16,3-3-9-16,0 0 0 0,4-3 0 0,3 3 0 0,0 3 0 0,1-7 0 15,-1-5 0-15,0-4 8 0,0-3 0 0,8 3 0 16,-4-6 0-16,3 0 0 0,0-4-8 0,4 1 0 16,-3-4 0-16,3 1 0 0,3-4 0 0,-3-3 0 15,0 1 0-15,0 2 0 0,4-3 0 0,-4-3 0 16,0 0 0-16,3 0 0 0,4 3 0 0,-7 0 0 15,-7 0 0-15,0 1 0 0,-4-1-9 0,0 3 9 16,1-3-12-16,-5 4 12 0,-3-1 0 0,-3 3 0 16,0 1 0-16,-1 2 0 0,1 1 0 0,-4 6 0 15,0 0 0-15,0 0 0 0,0 0 0 0,0 0 0 0,0 0 0 16,0 0 0-16,0 0 0 0,-4 10 0 0,-3-1 0 0,3 1 0 16,-3 2 0-16,4 1 0 0,-1 3 0 0,-3 0 0 15,3 0 11-15,-3 3-11 0,4 0 12 0,-1 0-12 16,-3 3 15-16,0 0-4 0,0 0-1 0,3 0 0 15,1 1 6-15,-1-1 2 0,1-3 0 0,3 0 0 16,0-3-2-16,0-1 0 0,0-5 0 0,0-1 0 16,0 1-16-16,0-10 0 0,0 0 0 0,0 0 0 15,0 0 0-15,0 0 0 0,0 0 0 0,7 3 0 16,3-6-14-16,-3-3-6 0,1-1-2 0,-1-5 0 16,3-1 13-16,-2-6 9 0,2 3-12 0,1-6 12 15,0 0-12-15,-1 0 4 0,1-1 8 0,3 1-13 16,1-3 13-16,-1 3-11 0,0 3 11 0,0 0-10 15,1 0 10-15,-1 6 0 0,0-3 0 0,-3 7 0 0,3 2 0 16,-3-2 0-16,-4 6-9 0,-7 3 9 0,0 0 0 16,0 0 0-16,7 0 0 0,-7 0 0 0,7 6-10 0,-3 3 10 15,3 1 0-15,-4 3-9 0,-6 2 9 0,3 1 0 16,0 3 0-16,0-3 0 0,-4 3 0 0,1 3 0 16,-1-3 0-16,4 0 8 0,0-3-8 0,0 0 0 15,0 0 0-15,0-7 0 0,7-2 13 0,-3-1-1 16,-4-6-1-16,0 0 0 0,7 6-11 0,0-6 0 15,4 0 0-15,0-3 0 0,-1 0 0 0,5-3-11 16,-8-4 11-16,3 1-8 0,5-1 8 0,-1-2-8 16,0-1 8-16,-3-3-8 0,0 3 8 0,-1-3 0 15,5 4 0-15,-5-4-8 0,1 3 8 0,0 4 0 16,-1-1 0-16,-3 1-8 0,-3-1 8 0,3 4 0 0,-7 6 0 16,0 0-8-16,0 0 8 0,0 0 0 0,0 0 0 15,0 0-8-15,7 3 8 0,0 7 0 0,-3-4 0 0,3 7 0 16,-3-4 8-16,3 4-8 0,-4 3 8 0,5-1-8 15,-5 1 0-15,4 0 0 0,0-3 0 0,0 6 0 16,4 0 0-16,0-3 8 0,0-4-8 0,-1 1 0 16,1 0 0-16,3-1 0 0,-3-5 0 0,3-1 0 15,0-3 11-15,4-3-3 0,-3 0 0 0,-1-3 0 16,4 0-8-16,-1-3 0 0,-2-7-12 0,3 3 12 16,-4-2-11-16,4-1 11 0,-1-3-8 0,-6 0 8 15,0 1-8-15,3-4 8 0,-3 3-8 0,0-3 8 16,-1 0-12-16,5 0 2 0,-1-4 1 0,-7 8 0 15,4-4 9-15,-4 0 0 0,0 3 0 0,0 0-8 16,-3 0 8-16,-1 3-13 0,1 1 5 0,-4 2 8 16,3 4-8-16,-3-1 8 0,0 7 0 0,0 0 0 0,0 0 0 15,0 0 0-15,-10 0 0 0,10 0 0 0,0 0 0 0,-4 10 0 16,-7-4 0-16,4 4 0 0,0-1 12 0,3 4-4 16,4-3 0-16,0 2 0 0,0 1-8 0,4 0 12 15,3-1-12-15,4 1 12 0,0 0-4 0,-1-1-8 16,5-2 12-16,-1 2-4 0,4-2 1 0,-4 3 0 15,0-4 0-15,4 1 0 0,0 2-9 0,0 1 0 16,-4 0 0-16,0-1 0 0,0 1 8 0,1 6-8 16,-5-3 12-16,1 3-4 0,-4 0-8 0,0 0 8 15,0-3-8-15,-7 0 8 0,0 0-8 0,0-1-12 16,-3 1 2-16,-1 0 1 0,-3-3 33 0,-3-1 6 0,-5 1 2 16,1 0 0-16,-4-7-32 0,0 4 0 0,-3-4 0 15,-4 0 0-15,-4-3 0 0,1 1 0 0,-4-4 0 16,3 0 0-16,1-4-15 0,-1 1-2 0,4-3-1 0,4 3 0 31,-1-4-15-31,5-2-3 0,2-1-1 0,5 1 0 16,3-1-86-16,3 1-17 0,0-7-3 0,4 3-1 15,8 1-114-15,-1-1-23 0</inkml:trace>
  <inkml:trace contextRef="#ctx0" brushRef="#br0" timeOffset="69292">18647 6353 1094 0,'0'0'97'0,"0"0"-77"0,0 0-20 0,0 0 0 0,-7 3 364 0,-1-3 70 15,1 0 14-15,-3 0 2 0,2 0-341 0,-2-3-68 16,-1 3-13-16,-3-3-4 0,-4-1-12 0,4 4-4 16,-8 0 0-16,1 4 0 0,-1-1 25 0,1 3 5 15,0 0 1-15,-1 1 0 0,1 2 27 0,3 1 6 16,-3-1 0-16,3 4 1 0,4 0-36 0,-1 2-7 15,1 4-2-15,7-3 0 0,-7 3-28 0,7 0 0 16,3-3 0-16,-3 3 0 0,3 0 0 0,8-3-15 16,7-3 2-16,-4 3 0 0,3-4 21 0,1 4 4 15,3-3 0-15,1 0 1 0,-1-7-13 0,0 0-18 16,0-3 4-16,1-3 1 0,2-3 13 0,1 0 0 0,0-6 0 0,4-4 0 31,-5-3-22-31,5-3-5 0,-1-3-1 0,1-4 0 16,-5 4-11-16,5-3-2 0,-4 0-1 0,-1 2 0 15,-2 1 6-15,-1 3 0 0,-3 0 1 0,-1 6 0 0,1 1 25 0,-7 2 10 0,-1 4-8 0,-3 6 8 16,0 0 0-16,0 0 8 0,0 0 0 0,0 0 0 16,0 0 7-16,-3 9 1 0,3 4 1 0,-4 0 0 15,4-1-1-15,-4 1-1 0,4 3 0 0,0 0 0 16,0 0 0-16,4 0 0 0,0-1 0 0,-1 1 0 16,4 0 0-16,0-3 0 0,1-1 0 0,6 1 0 15,-3-3-3-15,3-1-1 0,-4-3 0 0,8 1 0 16,-3-7-11-16,2 0 0 0,5 0 0 0,3-7 0 15,-4 1 0-15,1-3-9 0,3-1 9 0,-4-3-13 16,0-2 4-16,1-1 1 0,-4 0 0 0,-1 0 0 16,1-3 8-16,0 0-13 0,0 0 5 0,-4 0 8 15,0 3-11-15,1 0 11 0,-1 0-8 0,-3 7 8 0,3-4 0 0,-3 4 0 16,3 2 0-16,-3 1 0 0,-1 3 0 0,1 3 0 16,3 0 0-16,-3 3 0 0,3 0 0 0,0 0 11 15,1 4-11-15,-1-1 12 0,0 4-2 0,0-1 0 16,1 4 0-16,-1-4 0 0,4 4-2 0,0 3 0 15,-4-4 0-15,4 1 0 0,-4 3 2 0,0-3 0 16,-3 3 0-16,0-1 0 0,-4 1 10 0,-4 0 1 16,1 0 1-16,-4 0 0 0,0-4 5 0,-4 4 1 15,-3-3 0-15,-3 3 0 0,-5-3-20 0,1-1-8 16,0 1 8-16,-8 0-8 0,1-4 0 0,-4 1 0 0,-4-4 0 0,-3 0 0 16,4 1-14-16,-1-4-2 0,-3-6 0 15,7-1 0 1,-3 1-32-16,6-6-6 0,-3-4-2 0,8 0-905 0,2-6-182 0</inkml:trace>
  <inkml:trace contextRef="#ctx0" brushRef="#br0" timeOffset="70356">13982 7139 403 0,'0'0'36'0,"0"0"-36"0,-7-3 0 0,7 3 0 16,-3-7 545-16,3 7 103 0,0-3 20 0,0 3 4 15,0 0-533-15,0 0-107 0,0 0-20 0,0 0-12 0,0 0 0 0,0 0 0 16,0 0 0-16,3 10 0 0,4 12 20 0,0 0 9 16,-3 0 3-16,-8 0 0 0,-3 4-7 0,-3-1-1 15,6 7 0-15,-3 3 0 0,3 6-5 0,-3 0-2 16,4 3 0-16,-4 4 0 0,3 0-17 0,4-4 0 15,-4-3 0-15,1-3 0 0,3 0 0 0,0-6-14 16,0-7 1-16,-4 1 0 0,4-7-4 0,7 0-1 16,4-3 0-16,-7-10 0 15,-11 0-125-15,-1-3-25 0,8-3-4 0,0 0-982 0</inkml:trace>
  <inkml:trace contextRef="#ctx0" brushRef="#br0" timeOffset="72464">13405 7481 2948 0,'0'0'65'0,"0"0"14"0,0 0 2 0,0 0 1 0,0 0-66 0,0 0-16 0,7 7 0 0,3-4 0 16,5-3 0-16,3 0 0 0,-1 3 0 0,8-3 0 16,0 0 0-16,4 0 0 0,-1 3 0 0,12 0 0 15,-1-3 0-15,7 3 0 0,-3 1 0 0,3-1 0 16,4-3 0-16,4 0 13 0,-8-3-4 0,0-4-1 15,1 4-8-15,3-6-9 0,0-1 9 0,-4-3-13 16,0-3-33 0,1-3-6-16,-5-3-2 0,-2 0 0 0,-5 0-44 0,-3-3-9 0,1-1-1 0,-5 1-1 15,-3-4-13-15,-4 7-2 0,-6 0-1 0,-1 0 0 16,-7 3 78-16,-3 3 16 0,-4-3 3 0,0 3 1 16,-4 3 84-16,1 1 17 0,-5 2 3 0,1 4 1 0,0 3 34 0,-4 3 8 15,-3 0 0-15,3 6 1 0,8 7-47 0,-8-4-10 16,-7-3-1-16,4 4-1 0,0 6-22 0,3 3-5 15,0 0-1-15,1 3 0 0,-8 3-2 0,4-2-1 16,-1 5 0-16,1 1 0 0,0 2-1 0,3 7 0 16,-3 0 0-16,3 4 0 0,-3 2-2 0,3 4 0 15,4-4 0-15,0 3 0 0,0-2-7 0,0-1-1 16,3-6-1-16,1-3 0 0,-1-3-10 0,8-4-1 16,-4-5-8-16,7-4 12 0,-4-4-12 0,8 1 0 15,-7-6 0-15,6-4 0 0,-10-6 0 0,11 0-16 16,0 0 1-16,3-9 1 0,-3-1-3 0,-1-6-1 0,5 0 0 15,-1-6 0-15,0 3-2 0,0-6 0 0,-3-1 0 16,0-2 0-16,3 3-4 0,-7-1 0 0,4 4-1 0,-4 3 0 16,0 3 14-16,0 4 11 0,0-1-13 0,1 3 5 15,6 4 8-15,-4 0 0 0,-10 6 0 0,0 0-8 16,-3 9 8-16,3 4 8 0,7 6-8 0,-3-3 11 16,-8-7-3-16,0 7-8 0,4 0 12 0,0 0-4 15,4 3 0-15,3-3-8 0,-3-1 12 0,3 1-4 16,0 0 20-16,4-3 4 0,-4 0 1 0,4-1 0 15,3-2-33-15,0-1 0 0,4-2 0 0,3-1 0 16,-3-3 8-16,0-3-8 0,0 0 0 0,3-6 0 16,1 3 0-16,-1-7 0 0,-3 1 0 0,0-4 0 15,3 0-10-15,0-3 1 0,-3 4 0 0,0-1 0 16,-4 0 9-16,1 4-10 0,-1-4 10 0,-3 4-10 16,-8-1 10-16,4 4 0 0,-3-1 0 0,3 4 0 0,4 6 8 15,-11-3-8-15,0 0 10 0,-7 4-10 0,-1-1 8 16,-2 3-8-16,3-3 0 0,-1 4 0 0,1 2 10 15,0 1-10-15,0 2 10 0,0 1-10 0,0-4 8 0,3 4-8 16,-3 3 0-16,4 0 9 0,3 3-9 0,3-3 0 16,4 6 9-16,-3-6-9 0,3 0 0 0,0-4 0 15,4 4 0-15,3-6 0 0,0-1 0 0,4-2 0 16,-4-7 0-16,8 0-8 0,-4-4 8 0,-1-2 0 16,5-4 0-16,-1 1-8 15,1-7-18-15,-5 0-3 0,5 0-1 0,-8-3 0 16,0-3-3-16,-6 0-1 0,2 0 0 0,-3 0 0 15,-3-1-3-15,-4 4-1 0,-4-3 0 0,-3 3 0 0,4 3 21 0,-8 1 4 0,-3-1 1 0,-1 0 0 16,1 3 12-16,-4 4-9 0,4 2 9 0,-7 4-8 16,6 0 8-16,-2 3 14 0,-1 3-3 0,0 0-1 15,4 4-10-15,3-1 12 0,0 4-12 0,4-4 12 16,0-3 8-16,7-3 3 0,0 0 0 0,0 0 0 16,0 0-14-16,7 10-9 0,4-4 12 0,0 0-12 15,6-6 21-15,1 0-2 0,0 0-1 0,3 0 0 16,4-3-18-16,0 0 0 0,0-3 0 0,0 2 0 15,0-2 0-15,4 0 0 0,-1-4 0 0,1 1 0 16,-4 2 0-16,0-2 0 0,0 2 0 0,-4 1 0 16,0 0 9-16,-3 3-9 0,0 3 0 0,-4 0 9 15,-3 0-9-15,0 0 0 0,-4 3 9 0,-7-3-9 16,7 9 10-16,-7 4-2 0,-4 3-8 0,1 3 12 16,-1 3 0-16,-3 3-1 0,0-2 0 0,-4 2 0 15,1 3-11-15,-1 1 10 0,4-4-10 0,-4 1 10 0,4-4 2 0,3 0 0 16,1 0 0-16,3-3 0 0,3-3-1 0,1 0 0 15,3-6 0-15,-3-1 0 0,3 1-11 0,7-4 0 16,-3-3 0-16,3-6 0 0,0 3 0 0,4-10 0 16,0 1-12-16,3-4 12 0,-3-6-18 0,4 3 4 15,-1-3 1-15,0-3 0 0,1 0-7 0,-1-3-2 16,-3-1 0-16,0 1 0 0,-4-1 8 0,-3 4 2 16,3 3 0-16,-7 3 0 0,4 1 4 0,-7 5 8 15,3 4-13-15,-4-1 5 0,-3 7 8 0,0 0 0 16,0 0 0-16,0 0 0 0,0 0 0 0,-3 10 0 15,-4 3 0-15,3 2 0 0,0-2 0 0,1 3 16 16,3 0-4-16,-4 3-1 0,4 0 2 0,0 0 1 0,0-3 0 0,4 3 0 16,3-3-6-16,0-1-8 0,0 1 11 0,0 0-11 15,4-3 11-15,0-1-11 0,-1-2 10 0,8-1-10 16,-3-2 15-16,2-1-3 0,5-3-1 0,-1 1 0 16,-3-4-11-16,3-4 0 0,4 1 0 0,4-3 8 15,-4-1-8-15,0-2 0 0,0-1 0 0,3-2 0 16,1-1 0-16,-1 0 0 0,1-2 0 0,-1-4 0 15,-3-7-14-15,-3 4 2 0,-1-3 0 0,1 2 0 32,-5-2-15-32,1 3-2 0,-4 0-1 0,1 0 0 0,-5-1 9 0,-2 4 1 0,-1 0 1 0,-7 7 0 15,0 2 19-15,-4 1 0 0,4-1 0 0,-7 4 9 16,-4 6-9-16,1 0 10 0,-1 6-10 0,-3 4 10 16,-4 5 2-16,4 4 0 0,-4 1 0 0,0 2 0 15,0 3-4-15,0 0-8 0,0 1 12 0,1 2-4 0,2-2-8 0,5-1 12 16,-5-3-12-16,5 0 12 0,3 1-12 0,3-4 12 15,0-7-12-15,4 1 12 0,4 0-3 0,3-4 0 16,0-6 0-16,0 0 0 0,8 1-9 0,-1-8-14 16,0-2 3-16,4-7 1 0,0 1-2 0,3-4-1 15,-3 0 0-15,3-3 0 16,-3 3-18-16,0-3-3 0,0 0-1 0,0-3 0 0,-4 6 15 0,4-3 2 16,-7 3 1-16,-1 4 0 0,1 2 17 0,-4 1-10 15,0 2 10-15,0 1-8 0,-7 6 8 0,0 0 11 16,0 0-3-16,4 9 0 0,-1 1 6 0,-3 6 1 15,4 0 0-15,-8 3 0 0,4 6-4 0,-3 0-1 16,-1 1 0-16,1 2 0 0,-1 4 6 0,1 0 2 0,3 3 0 16,-4-1 0-16,-3 8-18 0,0-1 0 0,3 3 0 15,-3-3 0-15,0 1 18 0,0-1 0 0,-4-3 0 16,0 0 0-16,1-3-5 0,-1 0-1 0,0-4 0 0,-3 4 0 16,0-3-4-16,3-4 0 0,-3 1-8 0,0-7 12 15,-4-3 7-15,3 0 1 0,1-6 0 0,4 0 0 16,-5-7-34-16,5 0-6 0,-1-3-2 0,0-3 0 15,0-3 10-15,4-3 3 0,0-4 0 0,4-2 0 16,-4-1 0-16,7-6 0 0,3-3 0 0,1-4 0 16,-1-2 9-16,4-1-10 0,4-6 10 0,3-3-10 15,1 0-1-15,-1-3 0 0,4-10 0 0,3-2 0 16,0-1 3-16,1-3 0 0,-1 0 0 0,4-4 0 16,4 4-24-16,-1-3-4 0,4 0 0 0,-3-4-1 15,3 1 37-15,0 0 0 0,0 6 0 0,4 3 0 0,-4 3 0 0,0 7 0 16,0 2 0-16,-7 8 0 0,0 8 0 15,0 4 0-15,-7 6 0 0,-4 3 8 0,-3 4-8 0,-1 3-11 16,-10 6 3-16,0 0 0 0,4 9 38 0,0 1 8 16,-4 9 2-16,-4 3 0 0,0 0-27 0,-3 3-5 15,4 4 0-15,-8-1-8 0,4 7 24 0,-4 0-1 16,1 0-1-16,2 3 0 0,-6 3 10 0,3-3 3 16,-3-3 0-16,3 3 0 0,1-6-27 0,3 0-8 15,-4-7 0-15,4-3 0 0,3-6 13 0,1-3-1 16,-1-7 0-16,11 4 0 0,0-7-12 0,1-3-12 15,-8 0 3-15,7-7 0 0,3-2-12 0,1-7-3 16,3-3 0-16,1 0 0 0,2-3 2 0,-2 0 0 0,3-4 0 16,-1 4 0-16,1 0 22 0,0 0 0 0,-4-4 0 0,1 11 0 15,-1-1 0-15,-4 6 0 0,1 4 0 0,-4 3 0 16,4 3 0-16,-11 0 0 0,7 9 0 0,0 1 0 16,0 6 0-16,1-1 0 0,-1 4 12 0,-4 0-4 15,1 0-8-15,-1 4 0 0,1-1 0 0,0 0 0 16,3-3 16-16,-4 3-1 0,4-6-1 0,-3 3 0 15,3 0-14-15,0-3 8 0,0 0-8 0,-3 0 0 32,3-7-65-32,0 1-19 0,0-4-4 0,4-3-1 0,-4 0-103 0,0 0-20 15</inkml:trace>
  <inkml:trace contextRef="#ctx0" brushRef="#br0" timeOffset="73597">17709 7275 3042 0,'-11'0'67'0,"-3"3"13"0,-4-3 4 0,0 0 1 0,0 0-68 0,4 0-17 15,3 3 0-15,-3-3 0 0,7 0 0 0,3 0-14 16,4 0 2-16,0 0 1 0,0 0 11 0,-3 7-10 0,-1 2 10 16,1 1-10-16,3 3 28 0,0 2 6 0,-4 8 0 0,1-1 1 15,-1 3 7-15,0 7 0 0,4-1 1 0,-3 8 0 16,-4 2-13-16,3-3-2 0,1 0-1 0,-1 0 0 16,0 0-5-16,1 3-2 0,-4-3 0 0,3-3 0 15,-3 0-10-15,4-3 0 0,-1-1 0 0,4-5 0 16,-7-7 0-16,3 0-20 0,4-3 3 0,-3-7 1 31,-1 1-52-31,4-10-11 0,0 0-1 0,0 0-1 16,-7-4-82-16,0-5-16 0,3-1-3 0,-3-2-1 0,0-4-90 15,0 0-19-15,0-3-3 0,0 0-1 0,-1 3 98 0,-2 0 19 16,-15-22 4-16,7 13 1 0,7 15 161 0,-3-2 32 0,0-1 6 0,-4 3 2 16,0-2-99-16,0 2-19 0,4 1-4 0,-4-1-1 15,0 1 449-15,4 2 90 0,0 1 17 0,3 3 4 16,0 0-265-16,4 0-54 0,0-1-10 0,7 4-3 15,0 0-59-15,0 0-12 0,0 0-2 0,14-3-1 0,1 3-34 0,6 3-8 16,4 1 0-16,-4-4-1 0,4-4 17 0,-3 4 4 16,3 0 1-16,3 0 0 0,4 0-37 0,4 0-18 15,0 0 2-15,7 0 0 0,-4-3 16 0,4 3 0 16,-4-3 8-16,-4 0-8 0,1 0 0 0,0-4-15 16,-1 1 2-16,-6-3 0 15,-4-4-51-15,0-3-9 0,0 0-3 0,-4 0 0 16,-3-6-136-16,0 3-27 0,-4-3-5 0,0 3-2 15,-3 0 83-15,3-3 17 0,-7-1 3 0,-3 1 1 16,3 0-12-16,-3 3-2 0,-4 0-1 0,-4 0 0 0,4 3 233 0,-7 0 48 16,3 0 8-16,-3 1 3 0,4-1 88 0,-4 3 17 0,0 4 4 0,-1-1 1 15,1 4-86-15,4-1-18 0,-4 4-3 0,3 0-1 16,4 3-37-16,0 0-8 0,-7 0-2 0,7 0 0 16,-4 10-29-16,-3-4-5 0,4 0-2 0,-5 4 0 15,5 2-22-15,-4 1-5 0,3 6-1 0,-3 0 0 16,0 3-1-16,-4 4 0 0,4 5 0 0,-4-2 0 15,-3 6-1-15,3 3-1 0,-3 0 0 0,0 6 0 16,0-3 0-16,-1 4 0 0,5-1 0 0,-1 1 0 16,0-7-7-16,-3 3-2 0,3-6 0 0,4 0 0 15,4-4-14-15,-1 1 11 0,4-7-11 0,4-2 10 16,-1-1-10-16,4-3 0 0,-3-7-10 0,3 1 10 16,4-3-18-16,-1-10 2 0,8-7 1 0,0-2 0 15,-4-1-15-15,4-2-3 0,-4-4-1 0,4-3 0 16,-3 0-3-16,-1-4-1 0,0 1 0 0,-3 0 0 15,-1 0 38-15,-2-3 0 0,2 2 0 0,1 4 0 0,0 0 0 16,-1 3-14-16,-2 4 3 0,-1 2 1 0,0 4 10 0,0 3 0 16,-7 3 0-16,0 0 0 0,11 3 0 0,-4 3 0 15,3 4 9-15,-2 2-9 0,2 4 15 0,-3 0-4 16,4 0-1-16,0 6 0 0,-4-3-2 0,4 0 0 16,-1 0 0-16,5 0 0 0,-5-6-8 0,8 0 0 15,-4 3 9-15,4-7-9 0,-4 1 0 0,4-4 0 16,0-6 0-16,4 0 8 0,-5-3-8 0,5-4 0 15,-1 1-8-15,-3-3 8 0,0-4-16 0,-4 0 1 16,4-3 1-16,-7 4 0 0,-1-4 0 0,1 0 0 16,-7 0 0-16,3 0 0 0,-4 0 14 0,1 4-9 15,-4-4 9-15,-4 0-8 0,1 6 8 0,-1 1 0 16,1-1 8-16,-8 4-8 0,4 3 15 0,-4 0-2 0,4 3 0 0,-4 0 0 16,11 0-3-16,-14 9-1 0,0 1 0 0,-1-1 0 15,-2 4 5-15,6 3 1 0,0-3 0 0,8 2 0 16,-1 1-1-16,4 0 0 0,0 3 0 0,4 0 0 15,6 0-6-15,-3-3 0 0,4 0-8 0,3-3 12 16,8 2-21-16,-4-2-5 0,3-3-1 0,4-4 0 31,-4-3-83-31,8-6-17 0,-1-3-3 0,1-4-1162 0</inkml:trace>
  <inkml:trace contextRef="#ctx0" brushRef="#br0" timeOffset="74496">18911 7624 1728 0,'0'0'153'0,"-8"3"-122"0,1 0-31 0,0 0 0 16,7-3 200-16,-7 7 35 0,3-1 6 0,4-6 2 16,-3 3-163-16,-1 4-32 0,1 2-6 0,3-9-2 15,3 6-40-15,4 4 0 0,1-4 0 0,-1 1 0 16,3-4 0-16,1-3 13 0,0 6-3 0,3-6-1 15,0-3 0-15,4 0 0 0,-4-7 0 0,4 1 0 0,4-4-9 16,-1-6 0-16,0-3 0 0,4-4 0 0,0-2 0 0,4 3-16 16,3-7 3-16,0 0 0 15,0 4-23-15,0-7-5 0,-7 3-1 0,0-3 0 16,-3 0 11-16,-1 0 3 0,-3 1 0 0,0-1 0 0,-8-3 18 0,1 3 10 16,-7 3-10-16,-1 4 10 0,-6 2 0 0,-1 4 0 15,0 3 0-15,-3 6 0 0,0 1 16 0,-7 5 10 16,3 4 2-16,-3 3 0 0,-4 7-2 0,0 2 0 15,-3 7 0-15,3 3 0 0,-3 6 0 0,3 4 0 16,-4 2 0-16,5 4 0 0,-5 10 17 0,4-4 3 16,1-6 1-16,2 6 0 0,5 0-18 0,-1 4-3 15,-3-1-1-15,3 10 0 0,4 3 16 0,0-3 3 16,3-7 1-16,1-2 0 0,-1-4-24 0,0-6-5 16,8-4 0-16,-4-2-1 0,0-4 21 0,0-2 4 0,4-4 0 0,3-4 1 31,3-8-65-31,1-1-14 0,0-3-2 0,-1-3-1 0,5-3 20 0,-1-3 4 0,4-4 1 0,-4-2 0 31,7-1-21-31,1-6-4 0,-1 3-1 0,4-6 0 16,-7 0 0-16,7-1 0 0,-4 1 0 0,-3-3 0 15,0 3-5-15,-4 0-1 0,1-1 0 0,-5 4 0 16,5 0 13-16,-8 7 3 0,3 2 0 0,-2 1 0 0,-1 2 51 0,-7 7 10 0,0 0 3 0,0 0 0 16,10-3-7-16,-10 3-1 0,0 0 0 0,0 0 0 15,11 6 12-15,-4 7 3 0,-3 6 0 0,-1 3 0 16,-3 4-9-16,4-1-2 0,-4 4 0 0,0-4 0 15,-4 3-15-15,4-2-3 0,-3-1-1 0,-1 1 0 16,1-1-1-16,-1-3 0 0,4 0 0 0,-7-6 0 16,3-3-18-16,1-1-4 0,-1 1-1 0,1-6 0 15,-1 2-57-15,4-9-11 0,0 0-2 0,0 0-1 16,-3-6-119-16,-5-4-24 0,5-3-5 0</inkml:trace>
  <inkml:trace contextRef="#ctx0" brushRef="#br0" timeOffset="74696">19667 7345 2977 0,'0'0'65'0,"0"0"14"0,0 0 2 0,0 0 3 0,0 0-67 0,0 0-17 16,-4 9 0-16,4-9 0 15,0 0-28-15,-4 7-10 0,1 2-2 0,3-9 0 16,-4 7-135-16,4-7-27 0,-3 6-6 0,-1 0 0 15,1 4 110-15,-1-4 22 0,0 4 5 0,4 2 1 16,-3-2-86-16,3 2-16 0,-4 14-4 0,8-10-1 0</inkml:trace>
  <inkml:trace contextRef="#ctx0" brushRef="#br0" timeOffset="75430">19663 7687 288 0,'0'13'25'0,"0"-4"-25"0,0 4 0 0,0 3 0 16,-4 0 432-16,1 3 82 0,3-3 16 0,-4 6 3 15,1-3-313-15,-1 0-64 0,4 3-12 0,-3-3-2 16,3 0-62-16,-4-3-13 0,4 0-3 0,-4-4 0 15,4 4-42-15,0-6-9 0,0-4-1 0,0-6-1 16,0 7-3-16,0-7-8 0,0 0 12 0,0 0-4 16,0 0-8-16,0 0 0 0,8-7 0 0,-1-6 8 15,0-2-8-15,4-1-17 0,-1-6 4 0,1-1 1 0,3-5-9 16,0 3-2-16,1 2 0 0,-1-2 0 0,4 0 5 0,-4-1 1 16,7 7 0-16,-6 0 0 0,-5 0 17 0,1 7 0 15,3 2 0-15,-3 1 0 0,0 2 0 0,-1 1 0 16,-2 3 0-16,-8 3 9 0,10 3 5 0,-3 3 1 15,-7-6 0-15,8 7 0 0,2 5 0 0,-3-2 0 16,-3 2 0-16,0 1 0 0,-4 6-7 0,0 3-8 16,0-3 11-16,-4 0-11 0,4 3 13 0,-4 1-4 15,1-1-1-15,-1 0 0 0,1-3 8 0,3 0 0 16,0 0 1-16,0-3 0 0,0-3 3 0,0-4 0 16,0 1 0-16,3-4 0 0,-3-6-20 0,0 0 0 0,0 0 0 15,7 3 0-15,4 4 0 0,-4-7-12 16,4-7 1-16,0 1 1 0,3-1-3 0,-3-2-1 0,3-7 0 0,0 3 0 15,0-2-2-15,4-4-1 0,-4 0 0 0,4-4 0 16,-3 1 4-16,-1 0 1 0,0-3 0 0,0 6 0 31,1-4-31-31,-1 4-5 0,-3 4-2 0,3 2 0 0,-7 0 38 0,4 7 12 0,-4 0 0 0,-7 6 0 16,0 0 0-16,7 0 0 0,0-4 10 0,-7 4-2 16,7 10 9-16,0-4 3 0,-3 7 0 0,-1 0 0 15,1 2 3-15,0 1 1 0,-1 3 0 0,1 0 0 16,-4 0-24-16,3 0 0 0,1-3 0 0,-1 0 0 15,-3 0 0-15,4-3 0 0,3-1 0 0,-3 1 0 16,-1-4 0-16,4-2 0 0,1-1 0 0,-8-6 0 16,0 0-8-16,10 3-4 0,1-6 0 0,3 0 0 15,-7-3-8-15,4-1-3 0,0-5 0 0,3 2 0 0,0-6 2 16,1 0 0-16,-5 1 0 0,1-1 0 0,3-3 9 0,-7 6 3 16,4-3 0-16,-4 3 0 0,0-2-2 0,-3 2 0 15,3 3 0-15,-3 4 0 0,-1-3 23 0,-3 9 4 16,0 0 0-16,0 0 1 0,0 0 35 0,0 0 6 15,0 0 2-15,0 0 0 0,0 0-32 0,0 0-7 16,0 9-1-16,4 4 0 0,-1 3-9 0,1-1-3 16,-4 1 0-16,3 0 0 0,1 3-8 0,-1 0 8 15,1 3-8-15,-4-3 8 0,-4 4-8 0,4-1 0 16,-3 0 0-16,-1-3 0 0,1-6 10 0,3 3 0 16,0-1 0-16,0-5 0 0,0-10-24 0,-4 6-5 15,4-6-1-15,0 0 0 16,0 0-97-16,0 0-20 0,-7-6-4 0,4-4-1 15,3-5-90-15,0-1-19 0,-4-29-3 0,4 10-1 0</inkml:trace>
  <inkml:trace contextRef="#ctx0" brushRef="#br0" timeOffset="75565">20522 7367 748 0,'0'0'67'0,"0"0"-54"0,0 0-13 0,0 0 0 16,0 0 353-16,0 0 68 0,0 0 14 0,0 0 2 15,0 0-304-15,0 0-61 0,0 0-12 0,0 0-2 16,0 0-94-16,0 0-18 0,0 0-4 15,0 0-1-15,7 6-136 0,4 1-27 0,-11-7-6 0,7 3-573 16</inkml:trace>
  <inkml:trace contextRef="#ctx0" brushRef="#br0" timeOffset="75989">21096 7034 2944 0,'0'0'65'0,"-7"7"14"0,4-1 2 0,-4 7 1 0,-4-1-66 0,0 7-16 16,1 0 0-16,-1 7 0 15,-3 2-31-15,3 1-9 0,0 6-3 0,-3 3 0 0,0 0 30 0,-4 3 13 16,4 3-12-16,-4 10 12 0,-4 3 50 0,5 3 18 16,-1-6 3-16,3-3 1 0,5 0 6 0,3-10 2 15,-1 0 0-15,1-6 0 0,4-3-56 0,3-1-10 16,0-5-2-16,0-1-1 15,0-6-31-15,0-3-5 0,0-3-2 0,3-4 0 16,-3-9-38-16,0 0-8 0,0 0-2 0,0 0 0 16,0-9-32-16,0 2-6 0,0-5-2 0,0 2 0 15,-7-6 21-15,4-3 4 0,-8 0 1 0,4 0 0 16,0 3 11-16,-4 1 2 0,-3-4 1 0,-1 0 0 16,1-1 38-16,0 5 7 0,0-1 2 0,-1 0 0 0,5 0 57 0,-5 3 12 0,5 1 3 0,3-1 0 15,-1 7 60-15,5-4 12 0,-1 4 2 0,4-4 1 16,7-5-24-16,1-1-5 0,2 0-1 0,8 0 0 15,4 0-26-15,6-3-6 0,4 3-1 0,7 0 0 16,4 1-31-16,4-1-6 0,-1 0-2 0,0 0 0 16,4 3-17-16,-3 1-11 0,-8-4 2 0,0 9 0 15,-3-2-87-15,-4 6-18 0,-7-4-3 16,0 1-707-16,-8 3-142 0</inkml:trace>
  <inkml:trace contextRef="#ctx0" brushRef="#br0" timeOffset="76874">14638 8851 1094 0,'0'0'48'0,"0"0"11"0,-10-7-47 0,3 4-12 16,-1 0 0-16,-2 0 0 0,-1-4 384 0,0 4 76 0,1-3 14 0,-1-1 3 15,4 7-384-15,-4-3-77 0,-3 0-16 0,-4-3 0 16,0 6 0-16,0 0 12 0,1 0-4 16,-1 3 0-16,7 3 13 0,-3-3 3 0,-4 7 0 0,0-4 0 15,7 1-1-15,-3-1 0 0,7 0 0 0,0 1 0 16,0-1-6-16,7-6-1 0,-4 6 0 0,1 4 0 16,3-1-16-16,0-2 0 0,7 2 0 0,0 1 0 15,0 2 0-15,7-2 8 0,1 3 0 0,6-1-8 16,0 1 0-16,8 3 0 0,-4-4 0 0,3 4-12 15,1 0 36-15,-1 0 8 0,-3 3 2 0,0 0 0 16,-3 0-34-16,3 3-11 0,-4-3 0 0,-3 3 0 16,-4 1 11-16,-3-1 0 0,3-3 0 0,-7 0 0 15,0 3 8-15,-3-3-8 0,-4 0 10 0,0-3-10 16,-4 3 14-16,-3-3-3 0,0 0-1 0,-4-4 0 16,1-2 3-16,-8 3 1 0,4-4 0 0,-4 1 0 15,-4-4-5-15,1 0-1 0,-4-3 0 0,-3 4 0 0,-5-4-8 0,1 0 0 16,-3-3 0-16,3 0 0 0,0-3-12 0,3 3 12 15,0-3-10-15,4-4 10 0,4 4-12 0,7 0 12 16,3-6-13-16,4-1 5 16,0 1-20-16,7-4-4 0,7 0-1 0,0-6 0 15,7-3-27-15,4 0-6 0,4-10-1 0,6 0 0 16,4-2-83-16,4-1-17 0,0-7-3 0,3 4-576 16,-4 0-115-16</inkml:trace>
  <inkml:trace contextRef="#ctx0" brushRef="#br0" timeOffset="78572">15152 8442 1897 0,'21'-23'84'0,"-10"14"17"0,0-1-81 0,3 1-20 0,-3-1 0 0,-4 1 0 16,0 3 102-16,0-1 16 0,0 4 3 0,-7 3 1 16,0 0-13-16,0 0-2 0,4 10-1 0,-4 2 0 15,-4 1-59-15,1 3-12 0,-8-4-3 0,0 7 0 16,1 4 8-16,-5 5 2 0,5 4 0 0,-1 9 0 16,7 10-16-16,-3 3-3 0,0-4-1 0,0-2 0 15,0-1 8-15,-4 1 2 0,0-4 0 0,1 1 0 16,-1 2-9-16,-10 1-2 0,-1-1 0 0,-3-2 0 15,4-1-11-15,10 1-2 0,11-1-8 0,0-9 12 16,-3-7 0-16,3-2-1 0,0-7 0 0,0-3 0 16,3-7-11-16,1 1 0 0,-4-10 9 0,0 0-9 15,0 0-18-15,0-13-8 0,3-3-2 16,8-6 0-16,0 0 6 0,3-7 1 0,0-3 0 0,0 4 0 16,4-7 5-16,-3 3 0 0,2 1 1 0,1 2 0 15,-3 1-2-15,2 2-1 0,-2 4 0 0,-5 0 0 0,1 6 1 16,-4 0 0-16,0 3 0 0,0 7 0 0,-3 0 17 0,-4 6-10 15,0 0 10-15,4 6-8 0,-4-6 8 16,3 10 0-16,-3 2-9 0,0 1 9 0,-3 3 0 0,-1 3 16 16,0 0-2-16,1 3-1 0,3-3 30 0,-4 10 5 15,4 9 2-15,0-3 0 0,4-7-42 0,-1-3-8 16,5-6 0-16,-1 0 0 0,0-6 0 0,3 0 12 16,5-4-3-16,-1-2 0 0,4-4-9 0,3-3 0 15,4-3 0-15,7-7 8 0,8 1-8 0,-1-10 0 16,-4-7-10-16,1-2 10 0,-4 2-11 0,0 1 11 15,0 0-12-15,-7 2 12 16,4 1-32-16,-8 0 1 0,1 3 0 0,-8 3 0 16,0 0 1-16,-3 4 0 0,0 2 0 0,-4 4 0 0,-4 0 30 0,-3 6 0 0,0 0 0 15,0 0 0-15,0 0 0 0,-7 9 0 0,-4 1-8 0,1 2 8 16,3 4 21-16,-4 3 7 0,0 0 2 0,4 10 0 16,0 5-22-16,0 1-8 0,3-3 0 0,-3-7 9 15,7 4-9-15,-3-4 0 0,6-3 0 0,1-2 0 16,3-5 0-16,-4-2-14 0,1-3 3 0,3-4 1 15,0 0 10-15,4-3 14 0,0-3-3 0,3-6-1 16,0 0-10-16,0-1-9 0,1-5 9 0,-1-4-13 16,4 0-7-16,-4-3-2 0,4-3 0 0,-4 0 0 15,0-1-3-15,-3 1-1 0,3 0 0 0,-7 3 0 16,-3-3 14-16,-4 3 2 0,0 0 1 0,0 0 0 16,-7 0 9-16,0 0 0 0,-4 3 0 0,-3 0 0 15,0 3 0-15,-1 1 0 0,-3 2 0 0,4 1 0 16,0 5 0-16,0 1 0 0,-4 3 9 0,7 3-9 0,0 1 28 0,1-1 0 15,3 3-1-15,-1 1 0 0,1-1-16 0,4 0-3 16,3 4-8-16,3-1 12 0,1-2-12 0,3 2 8 16,4-3-8-16,-1 1 0 0,1-1 13 0,3-3-3 15,4 4-1-15,4-7 0 0,-1 3 1 0,4 0 0 16,0-6 0-16,3 3 0 0,1-3-10 0,-4-4 0 16,3 1 0-16,-3 0 8 0,4-4-8 0,-4 4 0 15,-4-4 0-15,-3 4-11 0,0 0 11 0,0-1-10 16,-7 4 10-16,3 0-10 0,-7 3 10 0,0 0 0 15,-7 0 0-15,0 0 0 0,4 9 0 0,-4 4 0 16,-4 3 0-16,0 3 0 0,-3 3 0 0,-3 3 9 16,-1 7-9-16,4-3 0 0,-4 2 14 0,0-2-4 0,4 3-1 0,0-4 0 15,0-3 10-15,0 1 1 0,3-4 1 0,1-6 0 16,3 0-8-16,3 0-1 0,-3-7-1 0,0-3 0 16,7 1-11-16,-7-7-9 0,8 0 9 0,2 0-13 15,-3-7-1-15,4 1 0 0,3-3 0 0,1-7 0 16,-1 0 3-16,0 0 1 0,0-6 0 0,1 0 0 15,-1-4 2-15,0 4 0 0,-3-3 0 0,3 3 0 16,-3-1-2-16,-4 1 0 0,4 6 0 0,-4 0 0 16,0 7 10-16,0 3-10 0,-7 6 10 0,0 0-10 15,0 0 10-15,0 0 9 0,0 0-1 0,0 0-8 16,0 9 20-16,4 4-2 0,-1 3-1 0,1 3 0 16,-4 0-5-16,3 3-2 0,5-3 0 0,-1 3 0 15,0 0-10-15,0 0 0 0,0-2 0 0,4-1 8 16,-1 0-8-16,5-7 8 0,-1 4-8 0,4-6 8 15,3-1 1-15,4-6 0 0,0-3 0 0,0-3 0 0,4 0-9 16,3-7 0-16,3-2 0 0,1-4 0 0,0-6 0 16,-1-10 0-16,-3-12 0 0,1-1 0 15,-5 4-24-15,8 0-6 0,-8 0-2 0,4 3 0 0,-3 0 11 16,-4 0 1-16,3 3 1 0,1-3 0 0,3 0 4 0,-7-7 1 16,-4-6 0-16,-6 4 0 0,-8 3 14 0,0 9 0 15,-4 0 0-15,-10 9 0 0,-7 4 0 0,3 6 0 16,-3 7 0-16,0 3 0 0,0 6 0 0,-4 3 0 15,0 3 0-15,-4 7 0 0,5 6 12 0,-5 3-4 16,4 13 0-16,1 0-8 0,-1 0 24 0,0-1-3 16,0 1 0-16,4-3 0 0,0 3-1 0,3 3 0 0,-3 0 0 15,6 0 0-15,1 0 2 0,4-3 0 0,3 0 0 16,3 0 0-16,1-4-9 0,7 4-1 0,-1-6-1 0,5-1 0 16,-1-2-11-1,4-4 0-15,3-3 0 0,4-3 8 0,7-7 12 0,4-2 3 16,10-4 0-16,-7-6 0 0,-3-7-23 0,3 0 0 0,-3-5 0 0,0-4-8 15,-4 0 8-15,3-7-8 0,-3 1 8 0,1 0-8 32,-1-4-16-32,3 0-4 0,-6 1 0 0,3 3 0 15,-4-4-4-15,1 4-2 0,-11-1 0 0,0 4 0 0,-8 3 15 0,1 3 3 0,-11 4 1 0,0 2 0 16,-7 1 15-16,0 2 15 0,-4 1-3 0,0 6-1 16,-6 0-3-16,-1 9-8 0,0 1 12 0,-7 6-4 15,4 3 12-15,-4 0 1 0,0 6 1 0,3 4 0 16,1 2-22-16,3-2 0 0,0 3-12 0,4-1 4 15,0 1 8-15,3-3 12 0,4-7-2 0,3-3-1 16,1 0 0-16,6-3 0 0,4-4 0 0,0 1 0 0,4-7-9 16,3-9-11-16,1-3 3 0,-1-10 0 0,4 3-4 0,7-6 0 15,0-6 0-15,7-4 0 16,0 1-11-16,4-1-2 0,-4-2-1 0,0-1 0 16,3 0 6-16,1-3 0 0,-7 4 1 0,-1-1 0 15,1-3-17-15,-4-3-3 0,-4 0-1 0,-3 0 0 0,-4-10 31 16,-3 4 9-16,-4 0 0 0,-3-1 0 0,-1 4 0 0,1-3 0 15,-4 6 0-15,-4 3 0 0,1 3 30 0,-1 4 0 16,0 2 0-16,-3 7 0 0,4 3-15 0,-1 7-3 16,4 9-1-16,0 0 0 0,-7 3-2 0,-4 0 0 0,1 7 0 15,2-1 0-15,-2 4 3 0,-1 3 0 0,0 3 0 0,-3 6 0 16,3 0 9-16,-6 7 3 0,-8 6 0 0,7 10 0 16,-4 9-3-16,8-3 0 0,0 0 0 0,0-4 0 15,3 1 3-15,4 0 1 0,3-1 0 0,4-2 0 16,4 0-17-16,-1 5-8 0,4 1 8 0,8-6-8 31,3-7-50-31,3-3-15 0,-3-6-3 0,0-7-877 0,-1-3-175 0</inkml:trace>
  <inkml:trace contextRef="#ctx0" brushRef="#br0" timeOffset="79581">18262 9291 1324 0,'0'13'59'0,"0"-13"12"0,0 0-57 0,-8 6-14 0,8-6 0 16,0 0 0-16,0 0 375 0,0 0 72 0,8 3 14 0,2 0 3 16,4-6-382-16,4 0-82 0,-3 0 0 0,6 0-17 15,4 3 17-15,0-7 0 0,-7-2-8 0,3-4 8 16,1-3 0-16,-1 1 0 0,0 2 0 0,4-3 0 15,0-3 0-15,-3 3 9 0,3-3-1 0,0 0 0 16,0-6-8-16,-4 3-9 0,4-1 9 0,-7 1-13 31,-4 0-42-31,-3 3-8 0,3-3-1 0,-7 3-1 16,-3 3 9-16,-1 3 1 0,-3-3 1 0,-3 7 0 0,-5-1 37 0,-2 4 7 0,-8 0 2 0,0 6 0 16,-3 3 16-16,-1 3 3 0,-3 4 1 0,0-1 0 15,0 4 32-15,0 0 6 0,4 6 2 0,0 0 0 16,-1 0 9-16,4 3 3 0,-3 0 0 0,7 3 0 15,0 1-42-15,3-4-8 0,0 0-2 0,4 0 0 16,3 4 7-16,4-7 1 0,4 0 0 0,3 0 0 0,4 0 8 0,0-3 3 16,-1-1 0-16,8-2 0 0,3 0-18 0,-3-7-3 15,7 4-1-15,0-7 0 0,4 0-9 0,3-3 0 16,4-3 0-16,-4 0 0 0,3-7-9 0,-3 4 9 16,0-7 0-16,1 0 0 0,-1-2 0 0,-4-1 0 15,1-3 0-15,-1 0 0 0,-3 0 0 0,-3 0-8 16,-1-4 8-16,-7 4-10 0,4 4-10 0,-7-1-1 15,3 0-1-15,-3 3 0 0,-4 4 22 0,4 2 0 16,-4-2 0-16,-4 6 0 0,4 0 8 0,-7 3-8 16,0 0 12-16,0 0-4 0,0 0 11 0,8 6 1 15,-1 3 1-15,0 1 0 0,0 3-9 0,4 2-3 0,-1 4 0 0,1 0 0 16,0-3-1-16,3 7-8 0,0-4 12 16,4 0-4-16,0 0 3 0,0-4 0 0,7 4 0 0,-4 0 0 15,-3-3 13-15,0 0 2 0,3 0 1 0,-3-3 0 16,0-4-27-16,-4 1 0 0,0-4 0 0,1 4 0 31,-5-7-22-31,1 0-10 0,-11-3-1 0,0 0-1 16,11 0-21-16,-11 0-4 0,0 0-1 0,3-6 0 15,1-4-3-15,-4-3-1 0,0 1 0 0,0-1 0 16,0-3-8-16,-4-3-1 0,4 0-1 0,0-3 0 0,-3 0 16 16,3 0 3-16,0-1 1 0,0 1 0 0,-4 0 26 0,1-3 4 0,3 2 2 0,-4 1 0 15,-3 3 22-15,3 3 10 0,-3 4-1 0,4-1 0 16,-1 4 35-16,4 2 8 0,-7 1 0 0,7 6 1 15,-4-3 12-15,-6 3 3 0,-1 3 0 0,0 0 0 16,1 3-15-16,-5 4-2 0,1-1-1 0,-4 4 0 0,0 0-15 16,1 3-3-16,-5 3-1 0,4 0 0 0,0 6 7 0,1 0 2 15,-1 4 0-15,0-1 0 0,0 1-27 0,4 3-5 16,-4-4 0-16,4 4-8 0,0-7 10 0,-1 4-10 16,5-4 8-16,-1-3-8 0,4-3 0 0,3-3 0 15,1 0-14-15,-1 0 5 0,4-7-2 0,0 4 0 16,0-3 0-16,4-4 0 15,-4-6-35-15,10 3-7 0,1-3-2 0,0-3 0 16,3-3-97-16,0-4-19 0,4-3-4 0,0 1-1 16,0-7-56-16,3 0-11 0</inkml:trace>
  <inkml:trace contextRef="#ctx0" brushRef="#br0" timeOffset="79770">19624 9110 2833 0,'0'0'62'0,"0"0"13"0,0 0 2 0,0 0 3 0,3 7-64 0,1 2-16 0,-4-2 0 0,3 2 0 15,-3 4 34-15,0-4 3 0,0 7 1 0,-3 0 0 16,3 6-29-16,-4-3-9 0,1 3 0 0,-1 1 0 16,1-4 13-16,-5 3-4 0,5-6-1 0,-1 3 0 15,1-7-8-15,-1 1 0 0,-3 0-12 0,3-4 12 16,1 1-118-16,3-10-16 0,0 0-3 16,0 0-1-16,0 0-43 0,0 0-9 0,0-10-2 15,0 1-429-15,3-7-87 0</inkml:trace>
  <inkml:trace contextRef="#ctx0" brushRef="#br0" timeOffset="79906">19609 8844 1944 0,'0'0'86'0,"0"0"18"0,0 0-84 0,0 0-20 15,0 0 0-15,0 0 0 0,0 0 125 0,0 0 21 16,0 0 4-16,0 0 1 0,0 0-122 0,8 7-29 16,-1-4 0-16,-7-3 0 15,7 6-81-15,4 0-20 0,-4-2-4 0,3 2-567 16,-2-3-114-16</inkml:trace>
  <inkml:trace contextRef="#ctx0" brushRef="#br0" timeOffset="80272">20093 8901 2530 0,'0'0'112'0,"0"0"24"0,0 0-109 0,0 0-27 16,-7 7 0-16,0-4 0 0,-4 0 53 0,0 0 6 0,1 0 1 0,-1 0 0 15,0 1-60-15,-3-1-24 0,0 3 2 0,-1 0 0 16,5-2 2-16,-5 2 0 0,5 0 0 0,-5 1 0 15,8-1 59-15,0 3 12 0,4-2 2 0,3-7 1 16,0 6-9-16,3 4-1 0,4-1-1 0,0 4 0 16,8-4-30-16,-1 4-5 0,0 0-8 0,4-1 11 15,0 1 3-15,0 0 1 0,0-1 0 0,-1-2 0 16,1 3-3-16,0 2 0 0,0-2 0 0,-4 0 0 16,0 3 22-16,-3-4 4 0,0 4 1 0,-1 0 0 15,-2-3-15-15,-5-1-4 0,1 1 0 0,-4 3 0 16,0 0 0-16,-4 0-1 0,-3-1 0 0,3-2 0 15,-6 0-19-15,3 0 0 0,-4-4 0 0,-3 4 0 16,-4-4 16-16,0 1 0 0,0-1 0 0,-3-2 0 16,-4-1-40-16,7-3-8 0,0 0-1 0,0-3-1 15,-3 0-14-15,10-3-2 0,4-3-1 0,4-4 0 16,3 1-81-16,0-7-16 0,0-6-3 0,10-7-1 16,1-9-45-16,0-6-10 0,6 6-1 0,1-3-1 0</inkml:trace>
  <inkml:trace contextRef="#ctx0" brushRef="#br0" timeOffset="80715">20715 8445 1209 0,'0'0'53'0,"11"0"12"0,-11 0-52 0,0 0-13 15,0 0 0-15,0 0 0 0,3 9 338 0,-3 4 65 16,0 0 13-16,-3 3 2 0,-1 3-309 0,-7 0-61 16,1 3-13-16,-1 16-3 0,0 9-9 0,1 1-3 0,-1-1 0 0,0-5 0 15,-3 2 45-15,3-3 9 0,1 0 2 0,2 1 0 16,1-1-10-16,0-3-2 0,0 3 0 0,0 3 0 15,3 7-45-15,1-3-10 0,3-10-1 0,0-3-8 16,3-4 0-16,-3-5 0 0,-3-7-12 0,3-3 3 16,-4-4-11-16,1-2-3 0,6-1 0 0,-3-9 0 31,0 0-14-31,0 0-3 0,0 0-1 0,0 0 0 16,0 0-43-16,-7-9-9 0,0-4-2 0,0-3 0 15,-4 0 11-15,0-9 1 0,-3-10 1 0,-4 3 0 0,-3 7-11 16,-4 0-3-16,7 6 0 0,0 0 0 0,-3 0 96 0,3 3 26 0,0 0 2 0,0 0 0 15,4 3 7-15,0 1 1 0,3 2 1 0,4 1 0 16,0 2 23-16,3 1 4 0,1 3 0 0,3 3 1 16,0 0 19-16,0 0 3 0,3-10 1 0,8 1 0 0,0 3-48 15,3-4-8-15,4 4-3 0,7-4 0 0,7 1-9 0,0-1-1 16,0 1-1-16,-3 2 0 0,-4-2-9 0,-1 2-1 16,1 1-8-16,-3 0 12 0,3 3-12 0,-4-1 0 15,-3-2 0-15,-4 3 0 0,4 3 0 0,-4 0 0 16,1 0 0-16,-5 0 0 0,1 0 0 0,0 3 0 15,-11-3 0-15,0 0 9 16,0 0-28-16,0 0-5 0,0 0-2 0,0 0 0 16,0 0-92-16,0 0-18 0,0 0-4 0,0 0-690 15,0 0-138-15</inkml:trace>
  <inkml:trace contextRef="#ctx0" brushRef="#br0" timeOffset="81032">20993 9199 1152 0,'11'0'102'0,"-11"0"-82"0,-4 13-20 0,-3 3 0 16,-7-7 467-16,0 1 89 0,6-4 17 0,8-6 4 0,0 0-457 0,0 0-92 15,0 0-19-15,0 0-9 16,0 0-16-16,0 0-8 0,0 0-3 0,0 0 0 0,0 0 17 0,0 10 10 16,0-4-12-16,8 3 12 15,-1 1-57-15,0-4-5 0,-7-6-1 0,0 0-827 16,0 0-166-16</inkml:trace>
  <inkml:trace contextRef="#ctx0" brushRef="#br0" timeOffset="82173">14332 10068 288 0,'7'-13'25'15,"-4"10"-25"-15,5 0 560 0,-8 3 108 0,0 0 20 0,0 0 5 16,0 0-539-16,0 0-108 0,0 0-22 0,7 3-4 15,-4 6-7-15,1 4-1 0,-1 3-1 0,-3 6 0 16,-3 0 9-16,-1 10 1 0,1 9 1 0,-1 4 0 16,-3 2 0-16,-4-3 0 0,4 1 0 0,0-1 0 15,0 1-2-15,0-4 0 0,-4 0 0 0,4 0 0 16,3 0-12-16,-3 4-8 0,-3 6 10 0,6-10-10 16,0-3 14-16,1-10-3 0,-1 1-1 0,1-7 0 15,-4-3-59-15,7-9-12 0,-4 2-3 16,4-5 0-16,0-7-82 0,0 0-17 0,0 0-3 0,0-13-607 15,0-9-122-15</inkml:trace>
  <inkml:trace contextRef="#ctx0" brushRef="#br0" timeOffset="82784">14132 10033 3060 0,'-11'-3'68'0,"4"0"13"0,-3-1 3 0,2 4 1 0,5-6-68 0,3 6-17 0,0 0 0 0,0-10 0 16,0-5 0-16,3-1 0 0,8-3 0 0,0 0 0 15,10 0-9-15,4 0-6 0,0-3-1 0,4 3 0 16,6-4 24-16,12 7 5 0,-5 1 1 0,8 5 0 16,-3 1-14-16,3 2 0 0,-4 4 0 0,0 3 0 15,-3 0 8-15,0 3 0 0,-4 4-8 0,0-1 12 16,4 3-12-16,-7 1-8 0,-8 3 8 0,1 2-13 15,-4-2 13-15,-4 6 0 0,4 7 0 0,-7-4 0 16,-7-3 0-16,-11 3 0 0,-14 0 0 0,-8 0 0 16,-3 1 0-16,0-4 0 0,-7 3 0 0,0 3 0 15,-4 0 0-15,1-2 0 0,-5-1-10 0,1 3 10 16,-4-3-8-16,-3-3 8 0,0 0 0 0,-1 0 0 16,1-3 0-16,0-3 0 0,3 0 0 0,7-4 0 15,1 1 9-15,6-4-9 0,4 0 10 0,7 1-10 16,4-7 10-16,3 3-10 0,4-3 10 0,7 0-10 0,0 0 0 15,0 0 0-15,14-7 0 0,8 4-10 0,6 6 10 0,8-3-8 16,10-3 8-16,4 3-8 0,0-3 8 0,-3-3 0 16,-8-4 0-16,0 1 0 0,4 2 0 0,-4 4 0 15,0 3 0-15,4 3 0 0,-4 4 0 0,-3-1 0 16,0 7 0-16,-8-4-8 0,-3 4 8 0,7 3 0 16,0 6 0-16,-7 0 0 0,-7 0 0 0,-14-3 0 15,-12-3 0-15,-2 3 0 0,-1 0 9 0,-7 7 1 16,-3-4 0-16,-4 3 0 0,-7-3 6 0,3 1 2 15,1-1 0-15,-1-3 0 0,-6 0-2 0,6 0 0 16,-3 0 0-16,-4 0 0 0,-3-3 7 0,0 0 1 0,-8 6 0 16,1-3 0-16,0 0-24 0,3-7 0 0,7-2-12 15,1 0 4-15,3-7-2 0,7 0 0 0,0 0 0 16,7-3 0 0,4-3-38-16,3-7-7 0,4-6-1 0,3 1-1 15,4 2-87-15,4 0-18 0,3-3-3 0,7 1-1 16,0-1-31-16,8 0-7 0,10-6 0 0</inkml:trace>
  <inkml:trace contextRef="#ctx0" brushRef="#br0" timeOffset="91720">4607 12191 230 0,'0'0'10'0,"0"0"2"0,0 0-12 0,0 0 0 15,0 0 0-15,0 0 0 0,0 0 264 0,0 0 49 16,7-3 11-16,-7 3 1 0,0 0-200 0,0 0-40 0,8-3-8 0,-8 3-1 16,0 0-2-16,3-9 0 0,-6-1 0 0,-1 4 0 15,4 6-19-15,0-7-4 0,0 7-1 0,-4-6 0 16,4 0-11-16,-3-1-3 0,-4 1 0 15,3 3 0-15,1-3-27 0,-5 2-9 0,1 1 0 0,0-3 0 16,-4 3 16-16,4 0-3 0,-3-1-1 0,-1-2 0 16,-3 3 8-16,3-3 2 0,0 6 0 0,-7-4 0 15,8 1 6-15,-5 3 2 0,-2 0 0 0,2 0 0 16,1 0-30-16,-4 0 0 0,4 3-8 0,0 1 8 16,-4 2 0-16,4 0 14 0,-4 4-1 0,0 2 0 15,4 1-3-15,-4 0-1 0,0 3 0 0,0 3 0 16,0 3-9-16,1 3 12 0,2-3-12 0,1 4 12 15,-4-1-12-15,11 0 0 0,14 4 0 0,-10-4 8 16,-12 1 0-16,8 2-8 0,18 1 12 0,0-4-4 16,-4 0 20-16,4-6 4 0,-1-6 1 0,1-3 0 15,3-1-33-15,-3-2 0 0,0-7 0 0,3-4 0 0,0-2 0 16,4-7 0-16,-4-3 0 0,4-9 0 0,-4-10 13 16,4 0-4-16,-7 1-1 0,3 2 0 0,4 3-8 15,-4 1-16-15,0 2 4 0,-3 1 1 0,3 3 11 0,-3 0 0 16,0-1 0-16,-4 4 0 0,0 4 0 0,0 2 0 15,-3-3 0-15,-1 7 8 0,-3 2-8 0,0 7 9 16,0 0-9-16,0 0 10 0,0 0-10 0,0 0 0 16,-3 7 9-16,3 5-9 0,-4 1 0 0,1 0 0 15,-5 6 0-15,5 0-8 0,3 3 8 0,0 3 8 16,-4 4-8-16,4 6 11 0,0 6-11 0,4 0 0 16,-4-3 0-16,3-3 0 0,5-3 0 0,-1-4 8 15,0 1-8-15,4-7 0 0,-1-3 11 0,1-3-3 16,7-4-8-16,3-2 12 0,4-4-1 0,4 1-1 0,-4-11 0 15,3 1 0-15,1-6-10 0,-4-4 0 0,0-6 0 0,0-3 8 16,3-4-8-16,-6-8 0 0,2-8 0 0,1-2 0 16,-3 6 24-16,3 0 7 0,-4 0 1 0,1 3 0 31,-1 3-52-31,0 4-9 0,-3 2-3 0,0 1 0 0,-7 6 32 0,-1 3 0 0,5 0-8 0,-8 7 8 16,-4-1 0-16,-3 10 0 0,0 0 0 0,0 0 0 15,0 0 0-15,-3 13 0 0,-1 0 0 0,-3 3 0 16,0 6 28-16,-4 3 3 0,4 4 0 0,-4 6 0 15,1 6-31-15,-1 6-13 0,-3 17 1 0,3-7 0 16,0 0 12-16,1-3 0 0,-1 3 0 0,0 0 10 16,1 0-10-16,-1 9 8 0,-3 7-8 0,3-6 8 15,0-7-8-15,4-3 8 0,-4-9-8 0,4-1 8 0,-3-6-8 16,2-2 0-16,5-8 0 0,-4-5 0 0,0-4 14 0,3-3-2 16,1-7-1-16,-1-2 0 0,4-10-11 15,0 0 0-15,0 0 9 0,0-6-9 0,4-7 0 0,-1-6-20 16,1-3 4-16,3-4 1 0,0-5-5 0,0-4 0 15,0-3-1-15,4-13 0 16,0-12-12-16,-1 2-3 0,1 4 0 0,3 3 0 16,-3 4-13-16,0-1-3 0,-1 4-1 0,5-1 0 0,-8 4 25 0,7-10 6 15,-3 0 1-15,-1 0 0 0,1 6 21 0,0 7 0 16,3 3 0-16,-3 6 0 0,-1 1 0 0,1 5 15 16,0 1-4-16,-4 6-1 0,4 3 15 0,3 3 3 0,4 1 1 15,-4 2 0-15,0 4 0 0,-3 0 0 16,3-1 0-16,1 4 0 0,-5 3-11 0,1 3-2 0,3-3-1 15,-3 3 0-15,0 4 0 0,-1-1 0 0,1 0 0 0,0 1 0 16,-4-1-15-16,3 0 0 0,1 4 0 0,-4-4 0 16,-3 4 15-16,3-1-3 0,-3 1-1 0,-1-1 0 15,1 4 8-15,-4 0 1 0,0-4 1 0,0 4 0 16,-4 0-4-16,-3-1-1 0,3 1 0 0,-3 3 0 16,0 0-3-16,-4 3-1 0,-3 3 0 0,0 0 0 15,3 0-12-15,-7-6 8 0,1 0-8 0,-5-3 0 16,-6-4 0-16,3 4 0 0,0-4 0 0,3 1 0 15,-3-4 0-15,4 4 0 0,0-4 0 0,3 0 0 16,0 1-14-16,4-4-9 0,-1 0-1 0,8 0-1 16,-3-3-105-16,6 3-21 0,4-3-4 0,0 0-631 15,0 0-126-15</inkml:trace>
  <inkml:trace contextRef="#ctx0" brushRef="#br0" timeOffset="92097">5649 12166 2602 0,'-11'10'116'0,"4"-7"23"0,-4 3-111 0,4 4-28 0,0-1 0 16,3 1 0-16,-3-1 56 0,3 4 7 0,1-4 1 0,-1 7 0 15,1 0-26-15,3 0-5 0,-4 3-1 0,1 0 0 16,-1 3-32-16,1 7 0 0,-1 12 0 0,0 0 0 16,-3 0 0-16,4 0 0 0,-4 1 0 0,-1-1 0 15,1 3 30-15,0 4 2 0,0 3 1 0,0 9 0 16,-4 10-18-16,0-1-4 0,4-9-1 0,-3-6 0 16,3-3-10-16,-1-7-14 0,5-2 3 0,-4-7 1 15,3-7 20-15,1 1 4 0,-1-7 1 0,0-3 0 16,4-3 1-16,0-7 0 0,0-3 0 0,0-6 0 15,0 0-64 1,0 0-12-16,0-6-2 0,4-3-1 0,0-4-13 0,-1-6-4 16,1-3 0-16,-1-4 0 0,4 1-95 0,-3-7-19 15,3-3-4-15,0-12-470 0,-3-10-95 0</inkml:trace>
  <inkml:trace contextRef="#ctx0" brushRef="#br0" timeOffset="94288">5559 12198 1695 0,'0'0'75'0,"0"0"16"0,-7-3-73 0,7 3-18 15,-3-4 0-15,3 4 0 0,0 0 113 0,0 0 19 16,0 0 4-16,0 0 1 0,0 0-54 0,0 0-11 16,0 0-3-16,0 0 0 0,0 0-25 0,10-6-4 15,1 3-2-15,3 0 0 0,1-4 6 0,2 1 2 16,1 3 0-16,4-3 0 0,-1-7-17 0,4 3-3 16,4 4-1-16,-1 0 0 0,4 3-25 0,-3 3 0 0,-1 0 8 15,-3 3-8-15,-3 3 28 0,-1-6 3 16,-3 6 1-16,0 1 0 0,-18-7-32 0,17 12 0 0,-2 1 0 15,-8-3 0-15,0 2 0 0,0 1 0 0,-3 0 0 0,-4 3 0 16,0-1 31-16,0 1 0 0,-7 0 0 16,-1 3 0-16,1-3-31 0,-7 3 0 0,0-3 0 0,0 9 0 15,-1 7 0-15,-6-4 0 0,-1-5 0 0,-3-4 0 16,4 0 0-16,-7-4-16 0,-5 1 1 0,1-6 1 16,4 2 25-16,-1-2 5 0,8-4 0 0,3-2 1 15,0-1-17-15,4-3 0 0,0-3 0 0,7-1 0 16,-4 1 0-16,7 0-14 0,1-7 4 0,3 1 1 15,0-1-13-15,3 1-2 0,4-4-1 0,4-3 0 16,0-9 25-16,7 3 0 0,7 3 0 0,-4 0 0 16,4 0 0-16,0 3 0 0,-4-3 0 0,4 3 0 15,0 0-30-15,-3 0-1 16,3-3 0-16,0 7 0 0,-4-4 31 0,4 0 10 0,-4 3 0 0,1 1 0 16,-4-1-10-16,3 3 0 0,0 1 0 0,-3-1 0 15,0 1 0-15,0 3-14 0,3-1 3 0,-3 1 1 0,-4 6 10 0,1-3 0 16,-5 0 0-16,1 3 8 0,-11 0 7 0,7 6 1 15,0 3 1-15,-3 1 0 0,-4-1-5 0,0 4-2 16,-4 3 0-16,1 3 0 0,-4 0-1 0,-1 3 0 16,1 0 0-16,0 4 0 0,-3-4-9 0,2 3 0 15,-2 10 0-15,3-3 0 0,-4-7 8 0,4-3 5 16,0 1 2-16,3-8 0 0,-3 1-15 0,3-3 8 16,4-7-8-16,0 1 0 0,0-7 8 0,0 0-8 15,0 0 0-15,4-4 9 0,7-2-9 0,-1 0 0 16,1-10 0-16,0-3 0 0,-1-10-11 0,5 1 3 15,-1 3 0-15,7-4 0 0,8 0 0 0,-1 1 0 0,-3 3 0 16,-3 2 0-16,-4 1-2 0,-1 6 0 0,5-3 0 0,-8 3 0 16,0 4 10-16,4 2 0 0,-4 1 0 0,1 2 0 15,-5 1 0-15,1 3 0 0,0 0 0 0,-1 0 0 16,1-1 0-16,-4 8 0 0,4-4 0 0,-4 3 0 16,0-3 0-16,4 6 0 0,-4-6 0 0,0 3 0 15,0 0 0-15,0 1 0 0,1-1 0 0,-1 0 0 16,-7-3 0-16,10 3 0 0,-2-3 0 0,2 3 0 15,-10-3 0-15,11 0 0 0,-4 0 0 0,4 0 0 16,-4 0 0-16,4-3 0 0,-4 3 0 0,3-3 0 16,-10 3 10-16,8-3-2 0,-8 3-8 0,0 0 12 15,0 0-12-15,0 0 9 0,0 0-9 0,0 0 8 16,0 0-8-16,0 0 10 0,0 0-10 0,0 0 10 0,0 0-10 16,0 0 12-16,-4 3-12 0,-3 6 12 0,0-2-12 0,0 2 10 15,-4 1-10-15,4 3 10 0,0-1-10 0,-4 4 0 16,0 0 9-16,1 0-9 0,2 3 0 0,-2 6 8 15,3 10-8-15,-4-3 0 0,7-1 0 0,-3-5 0 16,7-1 0-16,0-6 0 0,0 0-13 0,0-3-4 16,7 0-1-16,-3-3 0 0,3-4 28 0,4-3 6 15,-1 1 0-15,5-7 1 0,3 0-17 0,-1-7 0 16,1-2-11-16,4-1 11 0,3-6 0 0,0-6 0 16,10-9 0-16,-6 2 0 0,-4 1-8 0,0-1 8 15,0 0 0-15,-4 1 0 0,-7 3-8 0,4-1 8 16,-4 4 0-16,1 0 0 0,-5 3 0 0,-6 0 0 15,3 0 0-15,-3 3 0 0,-4 0-9 0,0 0-5 0,-4 4-1 16,-7 2 0-16,4-3 15 0,-7 4 0 0,0-1 0 16,-4 4 0-16,-11 0 0 0,8 3 0 0,-4-1 0 0,4 4 0 15,-1 4 0-15,4-4 0 0,0 6 0 0,4-3 0 16,0 3 0-16,3 4 0 0,-3-4 0 0,7 4 0 16,0-4 0-16,3 4-9 0,1-4 9 0,3-6 0 15,3 9 0-15,4-2 0 0,0-1 0 0,4 0 0 16,3-2 0-16,8 2-12 0,3-3 4 0,7-3 0 15,-4 0 8-15,4 0 0 0,-3-3 0 0,0 3 0 16,-1-3 0-16,1 0 0 0,-1-1 0 0,1 1 0 16,-4 0 0-16,0 0 0 0,3 0 0 0,-3-4 0 15,0 4 0-15,0-3 0 0,0 6 0 0,0-3 0 16,0 0 0-16,0-1 0 0,3 1 0 0,-3 0 0 16,-7 0 0-16,-4 3 11 0,1-3-3 0,-5 3 0 0,-10 0-8 15,0 0 10-15,0 0-10 0,0 0 10 0,0 0 0 16,0 0 0-16,-3 6 0 0,-8 0 0 0,-10 4 0 0,3-4 0 15,0 4 0-15,0-4 0 0,-3 7-10 16,-1-4 0-16,1 1 0 0,0 6 0 0,-1-4 0 0,4 4 10 16,-3 0 1-16,3 3 0 0,0 0-24 0,0 3-5 15,1-3-1-15,-1 10 0 0,4 6 32 0,-1 0 7 16,-3-7 0-16,4 1 1 0,4-4-29 0,2-3-7 16,1 0-1-16,4-3 0 0,-1-3 16 0,1 0 0 15,6-3 0-15,1-4 0 0,3 1-10 0,0-4 10 16,0-6-10-16,4 3 10 0,-1-6 0 0,1 0 0 15,3-3 0-15,1-4 0 0,-1-3 0 0,4-2 0 0,-4-8 0 16,4-5 0-16,3-7 0 0,-3-3 20 0,4 3-4 16,-5 0 0-16,5 3-16 0,-4 4 0 0,-1-1-8 0,5 1 8 15,-1 6-12-15,1 0 12 0,-8 3-13 0,0 3 5 16,-3 3 8-16,-4 0 0 0,-7 7 0 0,4 0-8 16,-4 6 8-16,0 0 0 0,-11-4 0 0,0 4 0 15,0 0 0-15,4 7 0 0,0-1 0 0,0 4 11 16,0-1-11-16,0 4 0 0,0 3 0 0,3 0 0 15,-3 3 9-15,3 0-9 0,4-4 10 0,0 4-10 16,-3-3 0-16,6 6 0 0,1 1 0 0,7 2 0 16,6-9 0-16,-2 0 0 0,-1-7 0 0,0 4 0 15,4-4 0-15,0 4 0 0,3-3 0 0,-3-4 0 16,4 0 0-16,-1-3-10 0,-3 1 10 0,0-4-8 16,-1 0 8-16,1 0 0 0,0-7 0 0,0 4 8 15,0-3 9-15,-4-10 3 0,4-6 0 0,-4-4 0 0,4 7-4 0,-4 0 0 16,4 3 0-16,-4-3 0 0,1 4-24 0,-1-4-6 15,0 3-1-15,0-3 0 0,-3 0 15 0,0 3 0 16,-1-3 0-16,1 3 0 0,-4 0 9 0,0 3 5 16,1 1 1-16,-1 2 0 0,-7 1-24 0,0 9-5 15,0 0-1-15,0 0 0 0,0 0 15 0,0 0 0 16,0 0 0-16,-7 0 0 0,3 0 0 0,-3 6 0 16,-4 0 0-16,0 4 0 0,1-1 0 0,-1 4 0 15,0 3 0-15,1 0 0 0,-1-3 0 0,0 2 20 16,4 1-4-16,0 3 0 0,3-3-7 0,1 0-1 15,-1 0-8-15,4 3 12 0,0 9-12 0,0-5 0 0,4-8 0 16,3 1 0-16,0-3 0 0,0-4 0 0,0 1-12 0,4-1 12 16,3 1-15-16,1-4 4 0,-1 1 1 0,11-4 0 31,3 0-14-31,-3-3-2 0,4 0-1 0,-4 0 0 0,-4-6 27 0,4-1-8 0,0 1 8 0,0-10 0 16,0-12-8-16,0 2 8 0,-4 1-8 0,1-1 8 15,3-2 0-15,0-1 0 0,-4 4 0 0,4-3 0 16,-4-4-18-16,4 0-5 0,0 0-1 0,0-2 0 15,4-1 0-15,-1-6 0 0,12-10 0 0,-8 0 0 16,0 4 4-16,-7-4 1 0,-4 6 0 0,1 1 0 16,-5 0-15-1,-2 6-3-15,-5-4-1 0,1 4 0 0,-7 4 82 0,3-1 16 0,-4 3 3 0,1-3 1 16,-4-3-73-16,0 10-15 16,0 5-2-16,-4 4-1 0,1 7 27 0,-1 2 14 0,-3 10-2 0,7 0 0 15,-7 16 12-15,-4 3 3 0,4 0 0 0,-4 6 0 0,1 7-19 16,-1 0-8-16,-3 3 8 0,-4 0-8 0,-7 6 16 0,0 0-3 15,0 6 0-15,7 7 0 0,-3 13 3 0,-1-1 0 16,1-2 0-16,3-4 0 0,0-3-16 0,1-3 0 16,2 0 0-16,5-3 0 0,-1-4 22 0,0 1-2 15,4 6 0-15,3-7 0 0,1-12-1 0,3-3-1 16,0-7 0-16,0-9 0 0,7 0-7 0,-3-10-2 16,-4-6 0-16,10-3 0 0,1-3-17 0,0-13-4 15,7-10-1-15,-4-3 0 0,4 1-5 0,7-1-1 16,7 0 0-16,-4 1 0 0,-3-1 9 0,0 7 2 15,0-1 0-15,-3 4 0 0,-5 0 8 0,1 6 0 0,0 0 8 16,0 7-8-16,-4 2-8 0,-3 4-7 0,-1 0-1 16,1 6 0-16,-4 0 16 0,4 4 0 0,-4 2 0 0,0 7 0 15,0-3 0-15,-3 2 0 0,0 5-10 0,-1 2 10 16,1 0 29-16,-1 3 11 0,-3-3 1 0,4 7 1 16,-1 9-42-16,-3-3-16 0,4-10 1 0,0 1 0 31,-1-4-39-31,4-6-8 0,-3-1-2 0,3-2-822 0,0-3-165 0</inkml:trace>
  <inkml:trace contextRef="#ctx0" brushRef="#br0" timeOffset="96451">9874 12179 2628 0,'0'0'116'0,"-10"0"24"0,2 0-112 0,-2-3-28 0,-1 3 0 16,4 0 0-16,-4 0 26 0,4 0-1 0,-4-4 0 0,1 1 0 16,-5 0-10-16,5 3-3 0,-1 0 0 0,-3 3 0 15,3 0-12-15,-3 1 0 0,0 2 0 0,-1 3 0 16,1 4 48-16,-4 0 8 0,0 3 0 0,-7 3 1 16,0 3-26-16,0 3-6 0,4 1-1 0,0 5 0 15,3 7-12-15,4 0-2 0,-1 0-1 0,5-6 0 16,2 0-9-16,1-7 12 0,4 1-12 0,-1-4 12 15,4-3-12-15,4-3 0 0,-1-4 0 0,8 1-11 16,-4-7 11-16,11-3 0 0,3-3 0 0,4-3 8 16,-7 0-8-16,4-6 0 0,3-4 0 0,-1-6 0 15,-2 0-14-15,-1-3-4 0,-3-4-1 0,4-5 0 16,-1-11 1-16,-3 4 0 0,0 4 0 0,-4 2 0 16,0 0 18-16,-3 10-8 0,-4 0 8 0,0 3 0 15,0 3 0-15,0 3-8 0,-3 1 8 0,-4 5 0 0,0 7 0 16,0 0 0-16,0 0 8 0,0 0-8 0,-7 3 20 0,0 7-3 15,3-1 0-15,-3 7 0 0,0 0-17 0,0 3 0 16,3 3 0-16,4 7 0 0,-3 9 0 0,3-3 8 16,3-4-8-16,-3-2 0 0,4-4 15 0,3-3-4 15,0-2-1-15,0-5 0 0,4 1-10 0,3-3-11 16,-3-4 3-16,7-2 0 0,-1-4 8 0,5 0 0 16,-1-6 0-16,8-3 0 0,-1-4 0 0,8-3 0 15,3-6 0-15,0 0 0 0,-3-3 0 0,0-10 0 16,-1-12-9-16,1 3 9 0,-4 0-19 0,-3 3 1 15,3-4 0-15,-4 4 0 0,4-3 7 0,-3 0 2 16,3-3 0-16,-4-4 0 16,1-9-31-16,3 3-5 0,0 0-2 0,-3 3 0 0,-4 4 22 0,-7-1 4 0,-4 7 1 0,-4 0 0 15,-6 3 20-15,0 6 0 0,-4 1 0 0,0 8 0 16,-4-2 23-16,-7 9 9 0,-6 3 1 0,-5 4 1 16,8 3-18-16,-4 2-3 0,0 4-1 0,0 7 0 15,1 2 4-15,2 1 1 0,-3 6 0 0,1 0 0 16,-1 3-1-16,0 3-1 0,4 6 0 0,-4 1 0 15,4 2 5-15,-1 4 2 0,1 3 0 0,0 10 0 16,0 9-5-16,3-3-1 0,-3-3 0 0,6-4 0 16,-2-2 5-16,3-1 1 0,-1 0 0 0,1-3 0 15,0 4-8-15,4 2-2 0,-1 4 0 0,4 0 0 16,-3-4 0-16,3-2-1 0,3-4 0 0,1-6 0 16,-1 0-11-16,4-7 0 0,0-2 0 0,-3-4 0 15,7-3 0-15,-4-3 0 0,4-4 0 0,-1-2 8 16,1-4-8-16,3-3 0 0,-3-3 0 0,3-6 0 0,0 0 0 0,4-4-16 15,-3-3 3-15,6-2 0 0,0-4-7 0,1-4 0 16,-1-2-1-16,11-3 0 0,0-4 0 0,0 0 0 16,-7-6 0-16,0 3 0 0,-3 0-1 0,-4 7 0 15,-4 2 0-15,-3 4 0 0,3 6 10 0,-7 4 3 16,0 2 0-16,-3 4 0 0,-4 6 9 0,0 0 0 16,0 0 10-16,0 0-10 0,-8 3 18 0,5 7-2 15,-4-1-1-15,0 4 0 0,0 3 15 0,-1 6 3 16,1 10 1-16,0-4 0 0,0 1-34 0,0-1 0 15,3-3 0-15,1 1 0 0,3-4 14 0,0 0-4 16,3-3-1-16,1-3 0 0,3 0-9 0,0-3 0 16,4-4 9-16,-4 1-9 0,7-4 0 0,-3 0 0 0,7-3 0 15,0-3 0-15,-1-3 0 0,-2 0 0 0,3-6 0 0,-1-1 0 16,1 1-17-16,-4-7-2 0,4-3 0 0,-3 0 0 16,-1-3 2-16,-4-7 0 0,5-9 0 0,-5 3 0 31,1 3-14-31,-4 4-2 0,-3 2-1 0,-1 1 0 0,1 3 10 0,-8 6 3 0,-3-3 0 0,0 3 0 15,0 4 13-15,-4-1 8 0,-3 3-10 0,-4 1 10 16,4 3 11-16,-4 2 8 0,0 4 1 0,0 0 1 16,1 4-21-16,-1 2 0 0,0 0 0 0,4 1 0 15,-1 2 11-15,1 1-3 0,7-1 0 0,0-3 0 16,3 1 1-16,4-7 0 0,0 0 0 0,0 0 0 16,4 6-9-16,7 0 8 0,-1-2-8 0,5-4 8 15,2-4-8-15,-2 1 8 0,3 0-8 0,3-3 8 16,4-1-8-16,0 1 0 0,-4 0-10 0,4-4 10 0,0 1 0 15,4 2 0-15,-4-2 0 0,3 3 0 0,-6-1 0 0,10 1 0 16,3-1 0-16,-3 1 0 0,-10 3 0 0,-4 3 8 16,-1 0-8-16,-2 3 10 0,-8 0 2 0,4 4 0 15,-1-1 0-15,-3 4 0 0,-7 2-12 0,0 4 12 16,0 3-12-16,0 3 12 0,-3 0 5 0,-4 13 2 16,-4 3 0-16,-3 4 0 0,-4-4-9 0,0 0-2 15,0-10 0-15,4 4 0 0,3-7-8 0,4-3 10 16,-4 1-10-16,1-8 10 0,6-2-10 0,1 0 0 15,3-7 9-15,0-6-9 0,0 0 0 0,10 6 0 16,12-6 0-16,-4-3-12 0,-8-3-5 0,5-7-2 16,2 4 0-16,-2-7 0 0,6-3-2 0,-3-6-1 0,0 2 0 15,-1-12 0-15,5-6 3 0,-4 3 1 0,-4 3 0 0,0 4 0 32,4-1-11-32,0 3-3 0,-7 4 0 0,-1 6 0 0,1 0 32 0,0 3 18 0,-4 4-2 0,-4 2-1 15,-3 10-15-15,0 0 0 0,0 0 8 0,0 0-8 16,0 0 28-16,0 6 2 0,0 7 1 0,0 0 0 15,-3 3 1-15,-1 3 0 0,4 0 0 0,-3 9 0 16,3 10-32-16,-4 0 0 0,1-6 0 0,3 0 0 16,0-1 0-16,0-2 0 0,0-4 0 0,0 1 0 15,7-4 0-15,-4-3 0 0,1 0 0 0,-1-3 9 16,8-4-9-16,0 1 0 0,-1-4 0 0,5-2 0 16,-1-4 0-16,4 3 10 0,7-6 1 0,3-3 0 15,4-3-11-15,4-1 8 0,3-5-8 0,-3-1 8 16,-4-3-8-16,0-3-17 0,0 0 4 0,4-3 1 15,-4-3 12-15,-3 3 0 0,-1-7 0 0,4-6-9 16,0-6-18-16,0 0-3 0,-10 6-1 0,6 6 0 0,1 1 16 0,-1 2 3 16,1 4 1-16,-4 0 0 0,0 3 11 0,-7 6 0 15,-8 1 0-15,-3 2 8 0,-7 1-8 0,-3 5-8 16,-11-2 8-16,-4 6-12 0,0 0 21 0,-3 3 4 16,6 4 1-16,-6 2 0 0,-4 4-6 0,4 3 0 15,-4 3-8-15,3 0 12 0,1 3 11 0,-1 10 1 16,1 9 1-16,3-3 0 0,0-3-16 0,4-4-9 15,-4 1 10-15,4 0-10 0,7-4 16 0,-4-2-2 16,4-1-1-16,0-3 0 0,7-3 2 0,0 0 0 16,0-3 0-16,3 0 0 0,1-7-27 0,3 4-4 15,4-6-2-15,0-1 0 0,-4 0 9 0,7-6 9 0,0-3-13 16,4-3 5-16,-4 3 0 0,4-7 0 0,4-3 0 16,-1 1 0-16,0-7 8 0,1-4 0 0,-1 1 0 0,8-3-8 15,6 0-10-15,-6-10-2 0,-4-3 0 0,-4-4 0 16,4 8 4-16,-7-1 0 0,-4 6 0 0,-7 1 0 15,4-1 4-15,-4 7 2 0,-3 6 0 0,-1 0 0 16,-3 4 10-16,4 2 12 0,-4 10-2 0,0 0-1 16,-7-3-9-16,7 3 0 0,0 0 9 0,0 0-9 15,-4 6 0-15,1 4 9 0,-1 6-9 0,4-1 0 16,0 4 32-16,0 7-1 0,0 9 0 0,0-4 0 16,7 4-23-16,-7 0-8 0,0 0 0 0,4 0 9 15,-4-3-9-15,3 2 0 0,-6 1 0 0,3 0 0 16,0 0 12-16,-4 6 4 0,4 0 1 0,-3 10 0 15,-1 3 3-15,0 3 0 0,1-3 0 0,-1 0 0 16,-3-3 7-16,0-1 1 0,4-2 1 0,-5-1 0 0,5 4-4 16,-4 3-1-16,0 6 0 0,-4-3 0 0,-7-6-13 0,0-3-3 15,-3-7-8-15,7-3 12 0,3 0-12 0,-3-7 0 16,-1-2 0-16,-3-4 0 0,4-2 0 0,0-4 0 16,0-4-12-16,-4 1 12 0,0-3-16 0,4-7 3 15,-4 1 1-15,4-4 0 0,-8-3-6 0,4 0-1 16,4-7 0-16,-4 1 0 15,1 0-7-15,-1-7-2 0,0-3 0 0,-4 0 0 16,5-3-53-16,-1 0-11 0,0-3-3 0,4-3-823 16,3-1-165-16</inkml:trace>
  <inkml:trace contextRef="#ctx0" brushRef="#br0" timeOffset="86870">15373 10011 2120 0,'0'0'94'0,"0"0"19"0,-7 0-90 0,7 0-23 16,0 0 0-16,0 0 0 0,0 0 39 0,0 0 3 16,0 0 1-16,0 0 0 0,0 0-31 0,0 0-12 15,0 0 11-15,0 0-11 0,0 0 24 0,0 0-2 16,0 0 0-16,0 0 0 0,3 6 30 0,5 4 5 15,-5-1 2-15,1 4 0 0,-1-1 4 0,1 4 1 16,-1 0 0-16,1 3 0 0,-4-3-18 0,-4 6-3 16,4-3-1-16,0 3 0 0,0 1-26 0,0 2-6 15,0 0-1-15,0 1 0 0,0 2 2 0,4 4 0 16,-4 3 0-16,7-7 0 0,-3-2-3 0,-1-1-8 16,1-3 12-16,-1-3-4 0,8 3-8 0,-4-3 10 15,0 0-10-15,0-3 10 0,1 0-10 0,6-3 0 0,4-4 9 0,-4-2-9 16,0-1 0-16,-3-3-13 0,0 0 1 0,-4 0 1 15,3-3 11-15,-2-6 0 0,-8 6 0 0,7-9 0 16,0-1 17-16,4-3-1 0,-1-2 0 0,5-4 0 16,2 0 1-16,1-4 0 0,0-2 0 0,0 0 0 15,0-1-26-15,0-2-6 0,3-4-1 0,-3 4 0 16,0-4 16-16,-4 0 0 0,0-3 0 0,0 4-9 16,4 2 9-16,-7-3-10 0,3 4 10 0,-3 2-10 15,-4 1 10-15,4 3 0 0,-4-3 0 0,-4 2 0 16,5 7 0-16,-5 1 0 0,1 2 0 0,-4 7 0 15,0-1 0-15,0 7 0 0,0 0 0 0,0 0 0 16,0 0 8-16,0 0-8 0,0 0 10 0,0 0-10 16,-4 10 10-16,1 2-10 0,-5 1 10 0,5 6-10 15,-4 0 15-15,3 0-3 0,1 7-1 0,-1-1 0 0,0 3 2 16,4 7 1-16,0 7 0 0,0-1 0 0,0 0-14 16,0-3 0-16,0 0 8 0,4-3-8 15,-4 0 16-15,0-4 0 0,4 4 0 0,-1-6 0 16,1-1 11-16,-1 4 2 0,1-7 1 0,-1 1 0 15,1-1-30-15,0-3 0 0,-1-3 0 0,1 0 0 16,3-3 0-16,-4-3 0 0,4-4 0 0,-3 1 0 16,-4-10-13-16,0 0 1 0,0 0 0 0,11 0 0 15,-4-6-79-15,0 2-15 0,-3-5-3 0,-4-1-1 16,3-5-134-16,1-4-26 0,6-16-6 0,-10 3-759 0</inkml:trace>
  <inkml:trace contextRef="#ctx0" brushRef="#br0" timeOffset="87268">16318 9985 2660 0,'0'0'59'0,"0"0"12"0,0 0 2 16,0 0 1-16,0 0-59 0,0 0-15 0,7 10 0 0,0-7 0 0,4 3 13 0,0-3 0 15,3 1 0-15,4-4 0 0,-4 0-1 0,7 0-1 16,4 0 0-16,4 0 0 0,-1-4 9 0,8 4 1 15,7-3 1-15,-4 3 0 0,0 0 22 0,1 0 4 16,-8 0 0-16,3-3 1 0,-3 3-26 0,1 0-6 16,-5-3-1-16,1 0 0 0,-1 0-16 0,-3-1 0 15,0 1 0-15,0 0 0 0,0 0 0 0,-4-3 0 16,-3 2 0-16,-4 1 0 16,1-3-100-16,-5 3-23 0,1 0-5 0,-11 3 0 15,0 0-56-15,0 0-12 0,-3-7-1 0</inkml:trace>
  <inkml:trace contextRef="#ctx0" brushRef="#br0" timeOffset="87493">16778 9988 2214 0,'-11'10'98'0,"11"-10"20"0,-7 6-94 0,4 4-24 0,-4-1 0 0,3 4 0 16,0 0 76-16,4 3 12 0,0-1 1 0,0 4 1 16,0 0-33-16,4 7-6 0,0-1-2 0,-1 7 0 15,1 9-25-15,-1 0-6 0,1 0-1 0,-1 1 0 16,1-4 31-16,-1 3 7 0,1-6 1 0,-4 3 0 15,4-6-32-15,-1 2-5 0,1-2-2 0,-4 0 0 16,3-7 19-16,1 4 4 0,-1-7 1 0,-3 0 0 16,0-3-41-16,4-6 0 0,-4-1 0 0,0-2 0 15,0-10-56-15,0 0-6 0,0 0-2 0,0 0 0 16,0 0-173-16,-4-10-35 0</inkml:trace>
  <inkml:trace contextRef="#ctx0" brushRef="#br0" timeOffset="87950">15077 11063 864 0,'0'0'76'0,"0"0"-60"0,11 0-16 0,-1 3 0 16,8-3 427-16,-3 3 82 0,6 1 17 0,0-4 3 15,4 0-409-15,4 0-83 0,3-7-16 0,0 4-3 16,4-3-18-16,10-1-16 0,8-2 4 0,3 3 0 15,-7 2 12-15,-1-2 16 0,5 0-3 0,-4 2-1 16,-4 1 16-16,4-3 4 0,0-7 0 0,0 7 0 16,3 0-5-16,-3 2-1 0,0 1 0 0,0 0 0 15,0 0-17-15,-3 0-9 0,-5 3 10 0,-2-3-10 16,-1 3 0-16,0-4 0 0,-3 4 0 0,3 0 0 16,-7 4 0-16,0-4 0 0,-11-7 0 0,8 4 0 0,0 3 0 15,3 0 8-15,-11 3-8 0,-3-3 0 0,-7-3-17 16,-4 0-7-16,-7 3 0 0,0 0-1 15,0 0-29-15,0-3-6 0,-7-4 0 0,-4 4-1 16,-14 0-127-16,0 0-24 0,0 3-6 0,-7 0-1 0</inkml:trace>
  <inkml:trace contextRef="#ctx0" brushRef="#br0" timeOffset="88297">14917 11310 1600 0,'25'-3'304'15,"0"-3"62"1,3-1 12-16,4 1 2 0,4 3-305 0,-1-7-62 0,-2 7-13 0,2-3 0 16,4 0 0-16,8 2 0 0,6 1-10 0,-3-3 10 15,4 3 0-15,3 3 8 0,0 0 0 0,0 0 0 16,0 3 21-16,0 0 5 0,4-3 1 0,-1 3 0 15,4 0 15-15,4 1 3 0,-4-4 1 0,-3 0 0 16,-4 0-27-16,-3 0-6 16,-8 0-1-16,0 0 0 0,-3 0-10 0,0 0-2 15,0 0-8-15,-1-4 12 0,1 4-12 0,-4-3 0 0,-6 3 0 0,-5 0 0 16,1 0 0-16,-12-3 0 0,1 3 0 0,-4-3 0 16,1 3 0-16,-8 0 0 0,0-3 0 0,-7 3 0 0,0 0-12 15,0 0-4-15,0 0-2 0,0 0 0 16,0 0-26-16,0 0-6 0,0 0-1 0,0 0-858 15,0 0-172-15</inkml:trace>
  <inkml:trace contextRef="#ctx0" brushRef="#br0" timeOffset="88691">17523 10854 2941 0,'0'0'130'0,"0"0"27"0,0 0-125 0,0 0-32 0,0 0 0 0,4 6 0 15,-1-3 13-15,-3 7-3 0,4 3-1 0,3-1 0 16,-7-2-9-16,4 2 0 0,-4 1 0 0,0 0 0 16,-4-1 16-16,1 4 0 0,-1 0 1 0,-3 0 0 15,0 0 17-15,-4 0 3 0,0 3 1 0,4-3 0 16,-3 3-38-16,-1 0-18 0,-7-4 2 0,0 1 0 15,4 3-109-15,-4 3-22 0,0 1-4 0,-3-4-1 0</inkml:trace>
  <inkml:trace contextRef="#ctx0" brushRef="#br0" timeOffset="101855">13558 12280 518 0,'0'0'23'0,"0"0"5"0,0 0-28 0,0 0 0 0,0 0 0 0,0 0 0 16,0 0 211-16,0 0 37 0,0 0 7 0,0 0 1 15,0 0-152-15,0 0-30 0,0 0-6 0,0 0-2 16,0 0 2-16,0 0 1 0,0 0 0 0,4-6 0 15,-4 6-9-15,0 0-3 0,0 0 0 0,0 0 0 0,0 0 2 16,0 0 0-16,0 0 0 0,0 0 0 0,0 0 4 0,0 0 1 16,3-6 0-16,-3 6 0 0,0 0-14 0,0 0-2 15,7 6-1-15,0-3 0 0,0 3-19 0,1 4-3 16,-5-4-1-16,4 4 0 0,0 2 7 0,1 4 1 16,-1 0 0-16,0 9 0 0,4 7-32 0,-4 0 0 15,0-4 0-15,3-2 0 0,-2-1 0 0,2-3 0 16,-3-3 0-16,4 0 0 0,0-3 10 0,-4 0-1 15,4 0 0-15,-1-3 0 0,-2-4-9 0,2-3 0 16,-3-2 0-16,0 2 8 0,-7-6-8 0,8 0-14 16,2-3 3-16,-3-4 1 0,1 1 10 0,-1 0 0 15,3-7-9-15,-2-3 9 0,-1-3-23 0,0 0 0 0,0-3 0 16,4-7 0 0,-8-2-5-16,11-4-2 0,4 3 0 0,-3 4 0 0,-8-1 16 0,0 4 3 0,0 3 1 0,0 3 0 15,-3 0 10-15,-1 3 0 0,1 3 0 0,-1 0 0 16,-3 4 0-16,4 3 9 0,-4-1-9 0,0 7 10 15,0 0 13-15,0 0 2 0,0 0 1 0,0 0 0 16,0 0 4-16,0 0 1 0,0 0 0 0,0 0 0 16,0 0-17-16,0 0-3 0,0 0-1 0,0 10 0 15,-4 2-1-15,-3 1 0 0,-7 3 0 0,0 3 0 16,3 3 2-16,4 3 0 0,-4 13 0 0,0 1 0 16,4-1 7-16,0 3 2 0,0 3 0 0,-4-3 0 15,4 7-3-15,0-4 0 0,0 4 0 0,0 6 0 16,0 9 0-16,0 1 0 0,3-7 0 0,-3-4 0 15,0-2-2-15,0-3-1 0,3-7 0 0,0 0 0 0,1 0 0 16,-4-3 0-16,3 0 0 0,-3 4 0 0,4 5-14 16,-5-2 11-16,5-4-11 0,-4-6 10 0,3-4-10 0,-3-2 0 15,3-7 9-15,1 0-9 0,-4-3 8 0,0-3-8 16,-1-3 10-16,5-4-10 0,-4 1 11 0,3-1-11 16,-3-2 12-16,3-1-12 0,-3-3 12 0,0 0-4 15,0-3 0-15,4 0-8 0,-8-3 9 0,0 0-9 16,4 3 0-16,-4-6 9 0,1 2-9 0,-1-2 0 15,-3-3 0-15,-4-4 8 0,0-3-8 0,-3 0 0 16,-1-3 0-16,-3-9 0 0,0-4-20 0,-3 0 4 16,3 1 1-16,0-1 0 15,3 3-64-15,8 1-13 0,-4-1-2 0,4 1-853 16,3 2-170-16</inkml:trace>
  <inkml:trace contextRef="#ctx0" brushRef="#br0" timeOffset="104035">14200 11985 1875 0,'0'0'83'0,"0"0"17"0,0 0-80 0,0 0-20 15,0 0 0-15,0 0 0 0,0 0 59 0,0 0 7 16,0 0 2-16,0 0 0 0,0-6-9 0,0 6-2 16,3-6 0-16,1-7 0 0,-4-6 29 0,4 0 6 15,3 6 0-15,-4 4 1 0,4 3-74 0,-3 2-19 16,7-2 0-16,-4 3 0 0,3 0 13 0,-2-1-1 15,2-2 0-15,5 6 0 0,-5-3-12 0,4 3 9 16,-6 0-9-16,2 3 8 0,1 0-8 0,-4 0 0 0,4 1 0 0,-4 5 0 16,-3 4 9-16,-1 3-9 0,-3-4 10 0,0 1-10 15,-3 0 14-15,-1-4-3 0,0 4-1 0,-3-4 0 16,-3 7 4-16,-1-6 1 0,4 2 0 0,-4 1 0 16,-3 0 14-16,0-4 3 0,3 4 1 0,-3-3 0 15,3-4-33-15,0 3 0 0,0 1 0 0,1-4 0 16,3 1 31-16,-4 2-1 0,4-6 0 0,0 4 0 15,7-7-30-15,0 0-10 0,-4 3 0 0,4-3 0 16,0 0 10-16,0 0 8 0,0 0-8 0,0 0 11 16,0 0-11-16,0 0 0 0,7 3 0 0,0 0 0 15,1 0 33-15,2-3 2 0,1-3 0 0,0 3 0 16,-1-3-35-16,5 3 0 0,2-3-15 0,1 0 5 16,0-1 10-16,3 4-12 0,1-6 12 0,3 3-12 15,10-3-101-15,-2 2-21 0,-5-2-4 0,-3 3-1109 16</inkml:trace>
  <inkml:trace contextRef="#ctx0" brushRef="#br0" timeOffset="104484">14556 12524 2422 0,'0'0'108'0,"0"0"21"0,0 0-103 0,-7 0-26 0,7 0 0 0,0 0 0 15,0 0 48-15,0 0 5 0,0 0 1 0,0 0 0 0,0 0-13 16,0 0-2-16,0 0-1 0,0 0 0 16,7-6 6-16,4 3 2 0,0 0 0 0,3-1 0 0,0 1-30 15,1 0-7-15,2 0-1 0,1 0 0 0,4-4-8 0,-1-2 0 16,-3-10 0-16,3 6 0 0,1 1 0 0,3 5 0 15,-4 1 0-15,0 0 0 0,8 2 8 0,-8 1 4 16,1-3 0-16,-1 3 0 0,11 0-12 0,-7 3 0 16,0-4 0-16,-7 4 0 15,-4 0-117-15,1 0-16 0,-5 0-3 0,-3 0-664 16,-7 0-133-16</inkml:trace>
  <inkml:trace contextRef="#ctx0" brushRef="#br0" timeOffset="104744">14560 12737 864 0,'0'0'38'0,"0"0"8"0,0 0-37 0,0 0-9 0,0 0 0 0,0 0 0 16,0 0 409-16,7 0 80 0,4 0 16 0,0-3 3 16,3-1-401-16,0 1-81 0,0 0-16 0,1 0-10 15,-1 3 26-15,4-3-2 0,-4-1 0 0,7 1 0 16,-3 3-12-16,4-3-4 0,-5 0 0 0,8 0 0 15,-3 0 20-15,6 3 3 0,-3-7 1 0,11 4 0 16,3 3-32-16,0-3-13 0,-7 0 1 0,-3 0 0 16,3-1 12-16,-7 1 0 0,0 3 0 0,0-3 0 15,-7 3-25-15,0-3-3 16,-1 0 0-16,1 0 0 0,-3 3-133 0,-5-4-27 0,4 1-6 0</inkml:trace>
  <inkml:trace contextRef="#ctx0" brushRef="#br0" timeOffset="105442">15494 12280 1209 0,'0'0'108'0,"0"0"-87"0,0 0-21 0,0 0 0 15,0 0 194-15,0 0 34 0,0 0 8 0,0 0 0 16,0 0-161-16,0 0-33 0,0 0-6 0,0 0-2 16,0 0 44-16,0 0 9 0,7 3 1 0,4 4 1 15,7-4-18-15,0-3-4 0,-4 3-1 0,0 0 0 16,-3 0-8-16,3 1-2 0,-3-1 0 0,0 0 0 15,-1 0-37-15,-3 3-8 0,4 4-2 0,-4-1 0 16,4 1-9-16,-4-1-11 0,0 1 3 0,-3 9 0 16,-1 6 24-16,1 1 4 0,-4-4 2 0,0 0 0 15,0 0-22-15,-4 0 0 0,1 1 0 0,-1-1-12 16,-6-3 12-16,2 0 9 0,-2 0-1 0,-1 0-8 16,-3-3 11-16,-4 0-11 0,-7-7 10 0,4 4-10 15,-1-4 0-15,8 1 0 0,0-4 0 0,3-3 0 0,4-3-12 16,0 0-8-16,0 0-1 0,7 0-1 15,0 0-35-15,3-9-7 0,1-1-2 0,10-2 0 16,11-7-38-16,-4 0-8 0,4 0-2 0,-3-4 0 16,-1-2-9-16,4-7-1 0,0-9-1 0,0 3 0 15,-4 3-20-15,1 7-4 0,-1-1-1 0,1 7 0 0,-5 0 126 0,1 3 24 16,-4 3 8-16,1 3 0 0,-5 4 90 0,1-1 18 16,-4 7 3-16,-7 3 1 0,0 0 13 0,0 0 3 15,0 0 1-15,0 0 0 0,0 0-27 0,0 0-6 16,-7 0 0-16,-4 6-1 0,1-2-44 0,-1 5-9 15,-3-3-2-15,0 4 0 0,-1-1-15 0,1 4-3 16,0-3-1-16,-1 2 0 0,1 1 5 0,4 3 1 0,-1 9 0 16,0-3 0-16,4-6 8 0,3 3 1 0,1-3 1 0,3 0 0 15,0 0-30-15,3 0-7 0,5-1 0 16,2-2-8-16,1 3 8 0,3-3-8 0,-3 3 0 16,7-4 0-16,0 1 14 0,-1-4-4 0,5 1-1 0,-1-1 0 15,1-2-9-15,3-4 0 0,0 3-10 0,3-3 10 31,1-3-30-31,3 0 0 0,7 0 0 0,-3-3 0 16,-4-3-160-16,-4-4-32 0,-3 1-6 0</inkml:trace>
  <inkml:trace contextRef="#ctx0" brushRef="#br0" timeOffset="107120">17356 12382 979 0,'0'0'43'0,"-7"0"9"0,-1 0-41 0,1-4-11 0,0 4 0 0,4-6 0 15,-1 3 131-15,-3-3 24 0,3-1 5 0,-3 1 0 0,4 0-107 0,-1-1-21 16,1 1-5-16,-1 0-1 0,0-1 62 15,-3 1 13-15,4 0 3 0,3-1 0 0,-7 1-31 0,3 3-5 16,0-4-2-16,1 1 0 0,-4 3 3 0,3-3 1 16,-3 6 0-16,-4-4 0 0,-10 1-11 0,3 0-3 15,0 0 0-15,4 3 0 0,-4 0-19 0,0 0-4 16,4 3-1-16,-4 0 0 0,0 0 0 0,-3 4 0 16,0-1 0-16,3 0 0 0,-4 4 26 0,1 3 5 15,0-1 1-15,3 4 0 0,-4 3-37 0,5 6-7 16,-5 7-2-16,4 0 0 0,-3 0-4 0,3-4-1 15,4-3 0-15,0 4 0 0,-1-4 7 0,5-2 0 16,3-1 1-16,-1-3 0 0,5 0-10 0,3-3-3 16,3-1 0-16,5-2 0 0,-1 0-8 0,3-7 10 0,5 1-10 15,2-4 10-15,1 0-10 0,4-6 0 0,-1 0 0 16,4-4 0-16,0-6-16 0,4-2 0 0,-1-1 1 0,1-3 0 31,6-3-17-31,1-1-3 0,3-2-1 0,0 0 0 16,-7-1-6-16,-3-2-2 0,-1-4 0 0,-6 4 0 0,-4 5 29 0,-8 1 6 0,1 6 1 0,-4 4 0 15,-3-1-3-15,-1 7 0 0,-3-1 0 0,0 7 0 16,0 0 47-16,0 0 10 0,-7 0 2 0,-3 3 0 16,2 1-29-16,1 5-6 0,-3 1-1 0,-1 6 0 15,4 6-3-15,0 0-1 0,3-6 0 0,-3 3 0 16,7 0-8-16,-4 0 0 0,4-3 9 0,0-1-9 16,4 1 0-16,-1 0 0 0,5-3 0 0,-1 0 0 15,0 2 0-15,0-5 0 0,4-1 0 0,-4 1 8 16,4-4 0-16,-1-3 0 0,1 4 0 0,3-4 0 15,-3-3-8-15,0 0 0 0,-1 0 8 0,1 0-8 0,0-3 0 0,-1 0-18 16,1-4 3-16,0 1 1 0,-1-4 4 0,5 1 1 16,-1-4 0-16,0-3 0 0,1 1 9 0,-1-1-12 15,-3-3 12-15,3 3-12 0,0 0 12 0,-3-6 0 16,-1-4 0-16,1 1-8 0,-4 9 8 0,0 4 0 16,1-1 0-16,-5 7 0 0,-3-1 8 0,0 7-8 15,0 0 10-15,0 0-10 0,0 0 25 0,0 13-1 16,-3 6 0-16,-1 0 0 0,0 0-24 0,-3 0 0 15,4 3 0-15,-4 0 0 0,-1-3 0 0,1 0-14 16,0 0 2-16,0 0 0 0,3 0 12 0,-3-3-11 16,4-3 11-16,-1 0-10 0,4-1 18 0,0-2 4 15,0-10 1-15,0 0 0 0,0 0-13 0,0 0-10 16,4 3 2-16,6-3 0 0,-2 0 8 0,2-6 12 0,5-1-2 16,-1-5-1-16,0 2-25 0,0-6-4 0,8-3-2 0,-1 0 0 15,4 3 9-15,0-3 1 0,-7 0 1 0,0 3 0 16,0 1 11-16,-4-4-10 0,0-4 10 0,-7 4-10 15,0 4 10-15,0 2 0 0,1 7 0 0,-8 6 0 16,0 0 12-16,0 0-1 0,0 0-1 0,0 0 0 16,0 12 14-16,0 1 2 0,3 0 1 0,-3-4 0 15,0 7-27-15,4-3 0 0,-4-1 0 0,3 1 0 16,1 3 0-16,-1-4 0 0,5 1 0 0,-5 0 8 16,4-4-8-16,4 1 0 0,-4-1 0 0,4 1 0 15,3-1 0-15,-3-2 0 0,3-4 0 0,0 3 0 16,4-6 0-16,-4 3 0 0,4-3 0 0,0-3 0 15,3 3 0-15,-3-6 0 0,4 3 0 0,3-7 0 0,0 1 0 16,7-1 0-16,7-6 0 0,0 1 0 0,-3-1 0 0,-1-7 0 16,-2-8-12-16,-5-1 12 0,1 4-13 0,-4 2 5 15,-8 4 8-15,1 3-13 0,-3 0 1 0,-5 3 1 16,1 0 0-16,-4 7 0 0,-3-1 11 0,-1 1 0 16,-3 9 0-16,0 0 0 0,0 0 0 0,-7 0 14 15,-4 3-3-15,1 3-1 0,-5 4 1 0,5 2 0 16,-5 1 0-16,-2 9 0 0,-1 7-11 0,0-1 8 15,0 1-8-15,0-1 8 0,-7-2-8 0,0-1 10 16,8-3-10-16,2 1 10 0,1-8-10 0,3 1 0 16,1 0 9-16,6-6-9 0,0-1 0 0,4-9 8 0,4 6-8 15,7 1 0-15,7-4 0 0,-1-3-8 16,1-3 0-16,-4 0 0 0,4-4-8 0,-3-2-2 0,2-4 0 16,1 0 0-16,0-2 8 0,3-4 2 0,1-7 0 0,-1-2 0 31,-3-14-30-31,3 1-6 0,-3 6 0 0,0-3-1 15,0 3 13-15,3 4 4 0,-6-4 0 0,2 0 0 0,-2 0 28 0,-5 0 0 0,5-6 0 0,-5-10 0 16,-2-6 0-16,-1 0 0 0,-4 3 0 0,1 0 0 16,-4 4 0-16,3 5 0 0,-3 7 0 0,0 3 0 15,0 4 0-15,0 5 0 0,-3 7 0 0,-1 7 0 16,4-1 12-16,-3 7 9 0,3 6 2 0,0 0 0 16,-7 3 17-16,-1 6 4 0,-2 7 1 0,3 0 0 15,-1 6-45-15,1 4 0 0,4 5 0 0,-4 7 0 16,-1 4 10-16,1 8 2 0,4 14 1 0,-4-7 0 15,3-3-5-15,0-1 0 0,1-5-8 0,3 0 12 16,0-1 14-16,0-2 2 0,3 2 1 0,1 4 0 0,0 3-7 16,3-4-2-16,0-8 0 0,0-4 0 15,4-4-56-15,-4-8-11 0,4-1-2 0,-1-3-1 16,8-6-90-16,-4 0-19 0,1-3-3 0</inkml:trace>
  <inkml:trace contextRef="#ctx0" brushRef="#br0" timeOffset="108792">19253 12378 0 0,'0'0'0'0,"-4"-6"0"15,4-3 0-15,-3 2 0 0,-1-2 0 0,4-1 0 0,-3 1 652 0,3-1-131 16,-4-2 105-16,0 2 21 0,4 1-447 0,-3-1-90 15,3 1-18-15,0 2-3 0,0 1 5 0,0 6 1 16,0 0 0-16,0 0 0 0,0 0-31 0,0 0-7 16,0 0-1-16,0 0 0 0,0 0-24 0,0 0-4 15,3 6-2-15,5 7 0 0,-5 0-14 0,4 2-4 16,0 4 0-16,1 10 0 0,2 3-8 0,5-1 0 16,-5-2 0-16,4-4 8 0,11-3-16 0,-3 1-4 0,-1-4-1 15,-3-4 0-15,0-2 13 0,0-3 0 0,-4-1 9 16,4-6-9-1,0 1-75-15,-4-4-21 0,0-4-4 0,0-5 0 16,4-1-62-16,-3-2-12 0,-1-1-2 0,4-12-1 16,-4-10 5-16,4-3 2 0,-4 9 0 0,4 1 0 15,-4-1 62-15,4 4 13 0,-4 3 3 0,0-1 0 16,1 1 16-16,-1 3 3 0,-3 3 1 0,-1 0 0 0,1 4 180 0,0 2 36 0,-1 1 7 0,-2 2 1 16,-1 1-11-16,-7 6-2 0,0 0-1 0,0 0 0 15,0 0-15-15,0 0-3 0,0 10-1 0,-4-1 0 16,4 4-45-16,-7-1-9 0,3 4-1 0,-6 3-1 15,3 7-19-15,-8 5-4 0,5 14-1 0,-5-1 0 16,1 1-7-16,-4-1-2 0,4-3 0 0,-4 4 0 16,0-1 13-16,1-3 2 0,2 7 1 0,-6-1 0 15,3 1 5-15,-3 12 1 0,-1 7 0 0,1-4 0 0,3-6-35 0,-3-6-6 16,-4-4-2-16,0-2 0 0,-11-7 10 0,4 0 1 16,3-3 1-16,4-1 0 0,4-5-21 0,0 6 8 15,-1 0-8-15,4-4 0 0,1-5-10 0,2-4-6 16,1-6-2-16,0 0 0 0,0-7 18 0,3 1 0 15,4-7 8-15,0 3-8 0,-4-6 0 0,11 0-10 16,-4-3 0-16,1-3 0 0,-1-1 10 0,1-9 0 16,3-9 0-16,0 0 8 15,3-1-32-15,4 1-7 0,-3-3-1 0,7-1 0 0,-1-3 12 0,1 1 3 16,3-1 0-16,4-3 0 16,0-3-11-16,3 0-1 0,4-6-1 0,4-7 0 15,10-6 0-15,0 0 0 0,0 3 0 0,-3 6 0 16,0 1 3-16,-1 2 1 0,1-2 0 0,0 6 0 15,-4-1-6-15,4-2 0 0,-1-7-1 0,4 7 0 0,-3 6 17 0,3 3 3 0,4 3 1 0,0 7 0 16,-7 3 12-16,-8 0 0 0,1 6 0 0,-8 3 10 16,-3 4-10-16,0-1 8 0,-4 4-8 0,-3 3 8 15,-1-4 20-15,-3 7 3 0,-7 0 1 0,0 0 0 16,0 0 24-16,0 0 6 0,0 0 1 0,0 0 0 16,0 0-42-16,0 0-8 0,-3 7-1 0,-1-1-1 15,1 0 5-15,-4 4 0 0,0-1 1 0,3 1 0 16,-7 2 0-16,4-2 0 0,4 6 0 0,-1-4 0 15,-3-2-9-15,7 9-8 0,-4 3 9 0,1-3-9 16,6 0 16-16,-3-6-4 0,4 0 0 0,-4-1 0 16,7-2-12-16,-3-1 0 0,3-2 8 0,0-1-8 15,0 0 0-15,-3-3-12 0,6-3 3 0,-3 0 0 16,0 0-21-16,4-6-4 0,3 3-1 0,-3-3 0 0,0-1 35 0,3-9 8 16,-3-6 0-16,-1-3 1 0,1 6-9 0,3 0-16 15,-3 0 4-15,-4 3 1 0,0 0-1 0,4 0-1 16,-4 0 0-16,0 1 0 0,-3 2 13 0,0 3-12 15,-1-2 12-15,1 2-12 0,-8-2 20 0,4 2 5 16,-3 1 1-16,3-1 0 0,-8 0-22 0,5 4-5 16,-4 0-1-16,0 3 0 0,-1-1 14 0,1-2 8 15,0 3 0-15,0 3-8 0,0 0 14 0,-4 0-4 16,4 3-1-16,-4 0 0 0,4 0-9 0,0-3 12 16,4 7-12-16,3-7 12 0,0 0-4 0,-8 3 0 0,8-3 0 0,0 0 0 15,0 0-8-15,4 9-17 0,-4-9 4 16,4 7 1-16,3 2 12 0,3-5 16 0,1-1-3 0,0 0-1 15,3-3-12-15,0 0 0 0,1-3 0 0,2 0 0 16,1-1 0-16,4-2-13 0,-1 0 4 0,4-1 1 16,-4 1 8-16,4-4 0 0,11 4 0 0,-7-3 0 15,-8 2 0-15,0 1 0 0,-6 0 0 0,-1 2-8 16,0 1 8-16,-3 0 0 0,-11 3 0 0,0 0 0 16,0 0 12-16,0 0-3 0,0 0 0 0,0 0 0 15,7 10 3-15,-7-1 0 0,0 4 0 0,0-1 0 16,-7 7-12-16,3 1 0 0,1 2 9 0,-1 0-9 15,-3 3 0-15,0-3 0 0,3 4 0 0,1-1 8 16,-1 4-8-16,1-4 8 0,3-6-8 0,3 0 8 16,-3-6 6-16,4-4 2 0,-1 1 0 0,4-4 0 15,-7-6-32-15,8 3-7 0,-1 0-1 0,3-6 0 0,1 0 4 0,0-3 1 16,-1-1 0-16,1-12 0 0,3-6 7 0,1-3 0 16,3-1 1-16,-8 4 0 0,4 2 1 0,1-2 0 15,-5 3 0-15,5 0 0 0,-8 3 10 0,4 6 0 16,-4 0 0-16,0 4 0 0,-4 2 0 0,-3 7 0 15,0 0 0-15,0 0 0 0,0 0 0 0,0 0 0 16,0 0 0-16,0 0 0 0,0 0 11 0,0 0 7 16,4 10 2-16,-1 0 0 0,1 2-20 0,0 1 0 15,-1 3 0-15,1 3 0 0,3 0 13 0,-4 0-4 16,5 0-1-16,-5 6 0 0,4 4 12 0,0-1 1 16,4-6 1-16,0-6 0 0,0-3-7 0,-1 0-2 0,1-7 0 15,3 0 0 1,0-3-56-16,1-3-11 0,-1-3-2 0,7-9-919 0,8-11-183 0</inkml:trace>
  <inkml:trace contextRef="#ctx0" brushRef="#br0" timeOffset="111101">4162 13954 691 0,'0'0'30'0,"0"0"7"16,0 0-29-16,-4 9-8 0,4-9 0 0,0 0 0 0,0 0 221 0,0 0 43 16,0 0 9-16,4 7 2 15,-4-7-247-15,0 0-48 0,7 3-11 0,3-3-1 0,-3-3 32 0,1 0 0 16,-1-1 0-16,-7 4 0 0,3-6 0 0,4 0 0 15,1-1 0-15,-5 1 0 0,4 0 67 0,-3-1 17 16,-1 1 3-16,1 0 1 0,3-4 18 0,-7 4 4 16,4-1 1-16,-1 1 0 0,1 0-43 0,-1-1-9 15,-3-2-2-15,0 3 0 0,0-1-8 0,-3 1-1 16,3 0-1-16,-4-4 0 0,-3 4-26 0,4-4-5 16,-5 4 0-16,1 0-1 0,-3-1-1 0,-1 1 0 15,-3 0 0-15,-8 2 0 0,-6-2 5 0,3 6 1 16,3-3 0-16,1 6 0 0,-4-3 8 0,4 6 3 15,-1-2 0-15,1 2 0 0,-1 0-31 0,1 4 8 0,3-1-8 0,0 4 0 16,4 0 15-16,-4 2 0 0,0 1 0 16,4 3 0-16,3 0 1 0,-3 4 0 0,3-4 0 0,4 9 0 15,0 4-16-15,0-4 0 0,4-2 0 0,-1-4 0 16,4-3 0-16,4-3-21 0,-1-4 3 0,4 1 1 16,0-3 33-16,4-4 8 0,0-3 0 0,-1 0 1 15,5-3-25-15,-1-3 0 0,0-3 0 0,4-1-11 16,0-5 11-16,0-1 12 0,3 0-2 0,-3-9-1 15,3-3-18-15,-3-1-4 0,4 7-1 0,-5-3 0 16,12 3 14-16,-4 0 10 0,-7 3-2 0,0 1 0 16,-4 2-8-16,0 0 0 0,-3 4 0 0,-1 2 0 15,1-2 0-15,-4 6 0 0,0 3 0 0,1 0 0 16,-8 0 0-16,7 6 0 0,3 3 0 0,-2 4 0 16,-1 6 0-16,0 7-11 0,3 12 3 0,-2 0 0 15,2 0 0-15,1 0 0 0,0 0 0 0,3-3 0 0,-3 3 8 16,-1-4 0-16,-2 1 0 0,2 3 0 0,1 0 0 0,0 0 0 15,-8 1 0-15,4 5 8 0,0 7 10 0,1-7 2 16,-8-3 1-16,3-6 0 0,-6 0-21 0,3-3 9 16,-4-7-9-16,-3 0 0 0,3-2 12 0,-6-1-12 15,2-6 12-15,1-4-12 0,-3 1 12 0,-1 0-4 16,-3-7 0-16,-1 3-8 0,-2-5 12 0,-1-1-4 16,-4 0 0-16,1 0-8 0,0-6 11 0,-8 0-11 15,-7 0 10-15,1-4-10 0,3-2 8 0,0-4-8 16,3 0 0-16,4 1 0 0,4-4 0 0,3-3 0 15,0 3-11-15,7-3 11 0,1 0-12 0,6-3 12 0,0 0-10 16,8-7 10-16,0-3-8 0,3 1 8 16,7 2 0-16,0 4-9 0,4-1-5 0,7 1-1 0,14 3 0 0,-3-3 0 15,0-1 1-15,3 4 0 0,-4 0 0 0,1 0 0 16,-4-1 4-16,4 1 1 0,-4-3 0 0,4 0 0 16,-1-1 9-16,1 1 0 0,0-4 0 0,-1-2 0 15,4-4 13-15,1-3 5 0,-1 3 1 0,0 3 0 16,-7 4-19-16,-3-1-16 0,-4 4 4 0,-4 2 0 15,-3 1 12-15,-4 6 0 0,1 1-10 0,-8 2 10 16,0 0 24-16,-4 7 10 0,1-4 2 0,-4 10 0 16,0 0-36-16,0 0 0 0,-7-3 0 0,0 3 0 15,-4 0 0-15,0 3-20 0,1 4 2 0,-1-1 1 16,-3 4 17-16,-1-1 0 0,5 4 0 0,-5-1 0 16,8 1 11-16,0 3-11 0,0 0 12 0,3 0-12 15,1 0 12-15,6 3-12 0,-3 3 12 0,8 0-12 0,-1-3 0 16,3-3 0-16,1-4 0 0,3 1 0 0,4 0 0 0,4-4 0 15,-1-2 0-15,0 2-9 0,1-2 9 16,3-1 0-16,0-6 0 0,0 3 0 0,3-6 0 0,4 3 0 16,0-6 0-16,8-1 0 0,6-2 0 0,-3-4 0 15,-4-6 8-15,0 0-8 0,0-3 0 0,-3 3 0 16,-4 0 0-16,0-3 8 0,-3-1-8 0,-1-2 0 16,1 3 8-16,-1-4-8 0,1 1 0 0,3 0 0 15,0-4 0-15,4-2 0 16,3-1-31-16,-3-3-1 0,-1 0 0 0,-6-9 0 15,-1-4 3-15,-3 1 0 0,-3 2 0 0,-1 4 0 0,-3 6 29 0,0 0-9 16,-8 4 9-16,1 5 0 0,0 1 0 0,-8 3 0 0,5 6 0 16,-5 0 0-16,-3 3 0 0,0 4 0 0,-3 2 0 0,-1 1 0 15,4 6 18-15,-7 0 6 0,0 3 0 0,-4 0 1 16,0 4-13-16,4 2-4 0,-4 4 0 0,-3 0 0 16,4 3 18-16,-1 3 3 0,-3 6 1 0,3 0 0 15,0 7-17-15,-3 6-3 0,-4 6-1 0,7 4 0 16,1-1 3-16,3-2 0 0,-4-1 0 0,11 1 0 15,0-4-3-15,3 3 0 0,5-3 0 0,2 1 0 16,-3-1-9-16,1 3 0 0,2 4 0 0,-3-7 0 16,0-6 0-16,4-4 0 0,-4-2 0 0,0-7 0 15,1-3 0-15,-1-6 0 0,3 0 0 0,-2-7 0 16,-1 0-16-16,-7-6 2 0,0 0 0 0,0 0 0 16,7-3-16-16,-4-3-3 15,1-4-1-15,-1 1 0 0,1-4 0 0,-4 0 0 0,-4-2 0 0,1-4 0 16,-4-10-21-16,0 0-4 0,0 4-1 0,-8 3 0 15,1-3 23-15,-7-1 4 0,-8 1 1 16,1 3 0-16,-1-1 3 0,4 1 1 0,4 3 0 0,-4-3 0 16,0 6 16-16,3-3 3 0,1 3 1 0,3 0 0 0,4 4 8 0,0-1 8 15,-1 4-8-15,8-1 11 0,0 4 31 0,0-1 6 16,0 4 2-16,0-3 0 0,7 6-10 0,0 0-3 16,0 0 0-16,0 0 0 0,0 0-9 0,7-3-3 15,0 0 0-15,4 3 0 0,3-7 1 0,0 4 0 16,4 0 0-16,3 0 0 0,4-4-17 0,7 4-9 15,11-3 10-15,0 3-10 0,0 0 0 0,-4-1 0 16,0 1 0-16,0 0 0 0,-3-3 0 0,-4 3 8 16,4-4-8-16,-4 4 0 15,4 0-98-15,-1 0-22 0,-3-4-5 0</inkml:trace>
  <inkml:trace contextRef="#ctx0" brushRef="#br0" timeOffset="115935">8280 13605 1821 0,'0'0'40'0,"0"0"8"0,0 0 1 0,0 0 3 0,0 0-41 0,0 0-11 0,0 0 0 0,0 0 0 16,0 0 53-16,0 0 9 0,0 0 2 0,0 0 0 15,0 0-20-15,0 0-4 0,0 0-1 0,0 0 0 16,0 0 32-16,0 0 6 0,0 0 2 0,0 0 0 16,0 0-10-16,0 7-1 0,0 2-1 0,0-3 0 15,0 4-30-15,4 3-5 0,-4-1-2 0,0 1 0 16,0 3 10-16,0 3 1 0,0 0 1 0,0 0 0 15,-4 3-5-15,4 3-1 0,0 1 0 0,0 2 0 16,0 1-12-16,0 9-4 0,0 9 0 0,0 1 0 16,0-7-2-16,0 4-1 0,0-4 0 0,0-3 0 15,0 0-17-15,0 0 0 0,0-6 0 0,0 2 0 16,0-2 0-16,-3-3 0 0,3-1 9 0,0-2-9 16,0-1 0-16,0-6 0 0,0-3 0 0,0 3 0 0,0 6 0 0,0-6-8 15,0-9 8-15,0-10 0 16,0-10-52-16,0-3-3 0,0 1-1 0,3-1 0 15,-3-6-88-15,4 0-17 0,-4-6-4 0,3 3-1015 16</inkml:trace>
  <inkml:trace contextRef="#ctx0" brushRef="#br0" timeOffset="116462">7560 13456 1465 0,'0'0'64'0,"0"0"15"0,0 0-63 0,0 0-16 15,0 0 0-15,0 0 0 0,0 0 92 0,0 0 15 16,0 0 3-16,0 0 1 0,0 0-14 0,0 0-2 16,0 0-1-16,0 0 0 0,0 0-25 0,-4 7-5 15,1 2 0-15,-1 4-1 0,-3 6-3 0,7 0 0 16,-3 0 0-16,-1-3 0 0,0 0-27 0,1 3-5 16,3 0-2-16,-4-4 0 0,1 1-38 0,3 0-8 15,0 0-2-15,0-3 0 0,-4-4 22 0,4 4 0 16,0-4 0-16,0-9 0 0,0 0 8 0,0 0 7 15,0 0 1-15,0 0 0 16,0 0-144-16,0 0-29 0,0 0-6 0,7-6-1 16,0-4-20-16,4-2-4 0,0-4 0 0,-4 0-1 0</inkml:trace>
  <inkml:trace contextRef="#ctx0" brushRef="#br0" timeOffset="116613">7645 13425 288 0,'0'0'12'0,"0"0"4"0,0 0-16 0,0 0 0 0,0 0 0 0,0 0 0 15,4 9 389-15,-4 1 75 0,0-1 16 0,0 10 2 16,0 3-330-16,0 0-67 0,-4-3-13 0,4 0-2 15,-3 1-36-15,-1-5-7 0,4 4-2 0,-3-3 0 16,-1-3-16-16,4 3-9 0,-3-7 10 0,3 4-10 16,0-7 0-16,0-6 0 0,0 0-13 0,0 0 4 15,7 7-194-15,-7-7-38 0,0 0-8 16,14 0-2-16</inkml:trace>
  <inkml:trace contextRef="#ctx0" brushRef="#br0" timeOffset="116975">8787 13304 2368 0,'-4'6'52'0,"0"4"12"0,4-4 1 0,-3 4 1 0,-1-1-53 0,4 1-13 0,0-4 0 0,0 4 0 15,-3-4 0-15,3 3 0 0,0-2 0 0,0-7 0 16,0 9 0-16,0 1 11 0,0-4-11 0,0 4 10 15,0-4-10-15,0-6-16 0,0 10 4 0,0-10 1 16,3 6 11-16,-3-6 16 0,0 0-4 0,0 0-1 16,0 0-50-16,0 0-9 0,0 0-3 0,0 0-625 15,0 0-126-15</inkml:trace>
  <inkml:trace contextRef="#ctx0" brushRef="#br0" timeOffset="117146">8993 13269 1497 0,'0'0'133'0,"-3"10"-106"16,-1-1-27-16,1 4 0 0,-1 0 189 0,1 2 33 16,3-2 6-16,-4 3 2 0,0 0-178 0,1 0-35 15,-1 0-7-15,1 3-2 16,-1-4-28-16,1 4-5 0,-1 7-2 0,1-4 0 0,-5-3 8 0,8-3 2 16,-3 0 0-16,3-7-642 15,0 4-128-15</inkml:trace>
  <inkml:trace contextRef="#ctx0" brushRef="#br0" timeOffset="117438">9247 14474 2833 0,'0'0'125'0,"-4"6"27"16,4-6-122-16,0 0-30 0,0 0 0 0,0 0 0 15,0 0 0-15,0 0 0 0,7-3-13 0,4-3-823 16,-4-1-164-16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09:51.4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7 663 1522 0,'0'0'33'0,"0"0"7"0,0 0 2 0,0 0 2 0,-7 6-36 0,7-6-8 0,0 0 0 0,0 0 0 16,0 0 78-16,0 0 14 0,0 0 2 0,4-9 1 16,3 2-22-16,0-5-4 0,4 2-1 0,14 4 0 15,7 2-4-15,-10-2 0 0,-15-10-1 0,11 0 0 16,8 0-20-16,-1 0-4 0,-7 6-1 0,7-2 0 16,-3 2-23-16,-1-6-5 0,1 0-1 0,-1 0 0 15,5 10-9-15,-1-11 10 0,4 8-10 0,7-7 10 16,7 9-10-16,0-2 0 0,-3-4 9 0,6-3-9 0,-2 6 0 15,3 4 0-15,-1-10 0 0,-10 6 8 0,-7-6-8 0,-4 0 0 16,4 0 0-16,0 10 0 0,-4-7 0 0,0 4 0 16,1-1 0-16,-5 4 8 0,-3-4-8 0,0 4 0 15,-3-1 0-15,-5 4 0 0,1-3-13 0,0 6 2 16,-4-10 1-16,-7 10 0 16,0 0-14-16,0 0-4 0,0 0 0 0,0 0 0 15,0 0-38-15,0 0-8 0,0 0-2 0,-11 10-915 0</inkml:trace>
  <inkml:trace contextRef="#ctx0" brushRef="#br0" timeOffset="381">684 423 1594 0,'0'0'71'0,"0"0"14"0,-7 9-68 0,4-2-17 0,3-7 0 0,-4 9 0 16,-3-2 48-16,0 3 7 0,3 6 1 0,4-7 0 16,-4 4 6-16,1 3 2 0,-8 3 0 0,7 4 0 0,4-1-18 0,0 10-3 15,-3-10-1-15,-1 10 0 0,-3 0-8 0,0 0-2 16,-1 7 0-16,1-1 0 0,-7 4-8 0,3-4-1 15,-3 10-1-15,3-6 0 0,-4 3 8 0,5 3 2 16,2-7 0-16,-2 4 0 0,-1-6-32 0,4-7 0 16,3 0-13-16,0-7 4 0,-3 4 9 0,4-7 0 15,-1-6 8-15,4 4-8 0,-4-8 0 0,1 4 9 16,-4-6-9-16,7-4 0 0,0-2 9 0,0-4-9 16,0 0 0-16,0 0 9 15,0 0-41-15,0 0-8 0,0 0-1 0,0 0-1 16,-4-10-158-16,4 0-32 0</inkml:trace>
  <inkml:trace contextRef="#ctx0" brushRef="#br0" timeOffset="1047">882 1105 576 0,'4'-3'51'0,"-4"3"-41"0,0 0-10 0,0 0 0 0,0 0 172 0,0 0 33 15,0 0 7-15,0 0 0 0,0 0-91 0,0 0-18 16,0 0-4-16,-7 9-1 0,7-9-22 0,-7 3-4 16,-4 10 0-16,4-6-1 0,-1 5-23 0,1 1-5 15,4 3-1-15,-5 0 0 0,1-3-11 0,0 3-3 16,3 0 0-16,-3 3 0 0,4 4-7 0,3-7-1 16,-8 0-1-16,5 6 0 0,3-6-11 0,3 0-8 15,-6-6 12-15,3 2-12 0,3 4 11 0,1-6-11 0,0-4 10 16,-1 4-10-16,4-3 12 0,4-1-4 0,-4-6-8 0,1 0 12 15,-8 0-12-15,14-3 8 0,0 0-8 0,1-4 0 16,-4-9 9-16,3 6-9 0,0-9 8 0,4 0-8 16,0 3 8-16,-3-10-8 0,-1 4 0 0,4 0 8 15,-7-4-8-15,0 4 0 0,0-1 0 0,-1-2 0 16,1 2 0-16,-7 7 0 0,-1-9 12 0,-3 5-4 16,0 4 13-16,-7 0 3 0,0 7 0 0,-4-1 0 15,4-3-24-15,-7 4-10 0,-1-1 1 0,1 10 0 16,-4 10 9-16,0-10 0 0,0 0 0 0,0 6 0 15,0 4-12-15,0-1-1 0,3 4 0 0,1 3 0 16,0-6-95-16,-1 3-18 0,4-1-4 16</inkml:trace>
  <inkml:trace contextRef="#ctx0" brushRef="#br0" timeOffset="2088">1956 929 230 0,'0'0'10'0,"0"0"2"0,0 0-12 0,0 0 0 0,-4-7 0 0,4 7 0 16,0 0 256-16,-4-6 48 0,1-1 9 0,-4 4 3 15,7 3-176-15,-8-9-34 0,8 9-7 0,0 0-2 0,0 0-22 0,-7-4-5 16,0 4-1-16,0 0 0 0,7 0-25 16,-7 0-4-16,-4-3-2 0,4 3 0 0,-1 7-22 0,1-4-5 15,-4 3-1-15,4-3 0 0,-4 1-10 0,1 5 12 16,-1-2-12-16,0 2 12 0,-3-2-12 0,-1 2 0 16,8 7 0-16,-4-9 0 0,0 2 8 0,4 1-8 15,-4 3 8-15,11-4-8 0,0-9 0 0,-3 10 8 16,-1 3-8-16,8-4 0 0,-1 4 0 0,5-3 0 15,-1-4 0-15,0-3 0 0,0 4 0 0,4 2 0 16,3-2 0-16,1-1 0 0,-4 4 0 0,-1-1 0 16,8-2 0-16,-7-1 0 0,4 1 11 0,-5 2-3 15,1-2-8-15,0 2 12 0,-4-2-12 0,0-4 8 16,1 3-8-16,-5 4 0 0,1-4 10 0,-1 4-10 16,-3 3 10-16,-3-10-10 0,-1 3 18 0,-3 1-2 15,0-1-1-15,0 4 0 0,-1-1 7 0,-6 4 2 16,0-10 0-16,-1 10 0 0,-3-3-8 0,4-4-2 0,-4-3 0 0,0 4 0 15,-4-1-14-15,8 0 11 0,-1-2-11 0,1 2 10 16,-4-6 0-16,4 0 0 0,3 0 0 0,4 0 0 16,-4 0-10-16,4 0 0 0,7 0 0 0,0 0 0 15,0 0-64 1,0 0-14-16,0 0-3 0,0 0-606 0,3 0-121 0</inkml:trace>
  <inkml:trace contextRef="#ctx0" brushRef="#br0" timeOffset="2925">2136 1246 518 0,'0'0'46'0,"0"0"-37"16,0 0-9-16,0 0 0 0,0 0 209 0,0 0 40 16,0 0 8-16,0 0 2 0,0 0-147 0,0 0-28 15,0 0-7-15,0 0-1 0,0 0-24 0,0 0-4 16,11 0-2-16,-4 3 0 0,4-6-10 0,-1 3-1 16,5 0-1-16,-1-10 0 0,1 4-11 0,3-4-3 15,-4-3 0-15,4 4 0 0,-4-7-6 0,-3 3-2 16,4 3 0-16,-1-12 0 0,4 3-2 0,0 3-1 0,-4 3 0 0,1-10 0 15,-1 4-9-15,1 3 0 0,-8 0 9 16,0 3-9-16,0 4 8 0,0-7-8 0,-3 0 10 0,0 3-10 16,-4 3 11-16,0 1-11 0,-4 2 12 15,0-2-12-15,-3 5 13 0,0 4-4 0,0-3-1 0,-4 3 0 16,0 0 4-16,4 0 0 0,-4 3 0 0,0 4 0 16,-3-1-12-16,0 1 0 0,-1 2 9 0,1 1-9 15,3 3 0-15,-3-4 0 0,-1 7 0 0,4 0 0 16,1 0 12-16,-1 7-3 0,0-1 0 0,0-3 0 15,0 1-1-15,4 5 0 0,0-6 0 0,3 4 0 16,-3-1 0-16,7 1 0 0,0-7 0 0,0 3 0 16,4 0 15-16,-1-3 2 0,1 0 1 0,0 0 0 0,3-6-18 15,0 2-8-15,4-2 0 0,0 0 8 0,3-4 0 0,-3 0 0 16,-4 4 0-16,7-10 0 0,4 3-8 0,4-3 10 16,-4-3-10-16,4 3 10 0,-1-10-10 0,4 4 0 15,-3-4 9-15,3 4-9 0,-7-7 8 0,4 0-8 16,-1 1 10-16,-3-4-10 0,1 0 0 0,-1 0 8 15,3 0-8-15,1 0 0 0,-4 0 0 0,0-7-12 16,3 1 3-16,5 3 0 0,-12-4-3 0,4 7-1 16,0-6 0-16,-4 6 0 0,-3 0 13 0,0-7 0 15,0 14-10-15,-4-7 10 0,-3 3 0 0,-4 0 0 16,-4 0 0-16,4 7 0 0,-4-4 0 0,-3 4 0 16,0 3 0-16,0-4 0 0,0 7 0 0,-1-6 0 15,-2 6 0-15,-1 0 0 0,0 0 0 0,4 0 0 16,-4 0 0-16,0 0 0 0,0 6 0 0,1 1 13 0,2-4-3 15,1 3-1-15,0 1-9 0,0 2 0 0,0-2 0 16,-1 2 0-16,1 4 16 0,4 3-1 0,-5 0-1 0,8 10 0 16,-3-4 0-16,3 1 0 0,-4 2 0 0,4-2 0 15,0 2-6-15,4-2-8 0,7-1 11 0,-4 4-11 16,0-7 12-16,4 0-12 0,0-3 12 0,-1 0-12 16,1-6 20-16,4-1-4 0,-5-2 0 15,5 2 0-15,-1-6-16 0,1 1 0 0,3 2 0 16,0-6 0-16,-4-6 0 0,0-1 0 0,1 4 0 15,-1-10 0-15,4 4-14 0,0-1-6 0,0-3-2 0,0 4 0 16,4-7-167-16,-1 0-34 16</inkml:trace>
  <inkml:trace contextRef="#ctx0" brushRef="#br0" timeOffset="3714">3792 285 1094 0,'0'0'48'0,"0"0"11"0,0 0-47 0,0 0-12 0,0 0 0 15,0 0 0-15,-3-3 140 0,3 3 27 0,-7 0 5 0,7 0 0 16,-4 3-85-16,0 4-18 0,1-1-3 0,-4 0-1 16,-1 4-16-16,5 6-3 0,-4-10-1 0,3 10 0 15,-3 10 2-15,3-4 0 0,-3-2 0 0,3 8 0 16,-3 5-9-16,0 5-2 0,0-3 0 0,-4 4 0 16,4 5-12-16,-4-5-4 0,0 2 0 0,4 1 0 15,-4 3-9-15,0 3-3 0,1-3 0 0,-1 3 0 16,0 0-8-16,0 0 0 0,-3-7 9 0,3 4-9 15,0-3 0-15,4-7 9 0,0-6-9 0,3 0 0 16,1-7 8-16,-1-6-8 0,4 0 0 0,-4-10 0 16,4 4 0-16,0-4 0 0,0-6 0 0,0 0 0 15,0 0-28-15,11-6-8 0,-7-4-3 0,7-2 0 16,-8-4-147-16,4 0-30 0,-7 0-5 0</inkml:trace>
  <inkml:trace contextRef="#ctx0" brushRef="#br0" timeOffset="3977">3123 977 403 0,'0'0'36'0,"0"0"-36"16,-4 0 0-16,4 0 0 0,0 0 286 0,0 0 50 15,0 0 11-15,0 0 1 0,0 0-224 0,0 0-44 16,0 0-10-16,0 0-2 0,11 3-8 0,3 0-1 0,4-3-1 0,4 0 0 15,3 0-18-15,7 0-4 0,1-6-1 0,3-1 0 16,3 1-16-16,1-4-3 0,0 1-1 0,3-7 0 16,-4-4-5-16,1 8-1 0,-4-1 0 0,0-3 0 15,-3 6-9-15,-1-6 0 0,4 0 0 0,-4 0 0 32,4 3-94-32,-3 4-24 0,-4-7-5 0,-1 0-788 0</inkml:trace>
  <inkml:trace contextRef="#ctx0" brushRef="#br0" timeOffset="4956">4066 183 979 0,'0'0'43'0,"0"0"9"0,-3 6-41 0,-1 1-11 16,-3-1 0-16,3 4 0 0,-3 6 126 0,0-7 23 16,0 4 5-16,3 3 1 0,-3 6-59 0,-4 4-12 15,4 6-3-15,-1 0 0 0,-2 0-9 0,2 6-1 16,-2 11-1-16,2-8 0 0,1 10-13 0,4-3-2 16,-5 7-1-16,-2-7 0 0,-1 0-22 0,0 6-4 15,0-3 0-15,0 1-1 0,1-11 10 0,-1 4 3 16,4 3 0-16,-4-9 0 0,7 2-28 0,-3-9-12 15,0 0 10-15,3-6-10 0,1 3 9 0,-1-7-9 16,0-6 8-16,4 0-8 0,0 0 9 0,0-10-9 0,0-6 10 0,0 0-10 16,4 0 8-16,-4 0-8 0,7-3 0 0,0-6 9 15,4-1-18-15,0-6-4 0,3 0-1 0,-3 0 0 32,-4-6-23-32,4-7-5 0,4 0-1 0,-8 0 0 0,-4-3-20 15,5 0-4-15,-1 0-1 0,0 10 0 0,4-7 12 16,-4 10 3-16,0-7 0 0,0 13 0 0,-3-3 40 0,3 7 13 0,0 2 0 0,-7 7-10 15,0 0 10-15,0 0 0 0,0 0 0 0,0 0 0 16,0 0 16-16,-3 7 3 0,3 2 0 0,-4 7 0 16,1-3 12-16,3 3 2 0,-4 3 1 0,0 4 0 15,4-7-1-15,0 6 0 0,-3-6 0 0,3 3 0 0,3 1-7 0,1-1-2 16,0-3 0-16,-1 6 0 0,4-9-7 0,1 0-1 16,3 0-1-16,-1 3 0 0,-2-10-5 0,6 4-1 15,-3-4 0-15,3-3 0 0,1-3-9 0,3 0 8 16,-4 0-8-16,8-3 8 0,-8-3-8 0,8-4 0 15,-4 4 9-15,0-10-9 0,3 0 0 0,-3 0-12 16,4-7 2-16,-4 7 0 16,0-6-25-16,-4 3-5 0,1-4 0 0,-1 1-1 15,-3-4-8-15,-4 4-2 0,0-4 0 0,-3 4 0 0,-1 6 28 0,-3 0 6 16,-3 0 1-16,-1 3 0 0,1 6 16 0,-5 4 0 16,5-3 8-16,3 6-8 0,-11 6 24 0,0-3 0 15,0 4-1-15,1 6 0 0,-1-4 1 0,0 14 1 16,0-7 0-16,0 6 0 0,1 4-4 0,-1-4-1 15,0 4 0-15,0-4 0 0,4 1 4 0,-4 2 0 16,8-2 0-16,-1-4 0 0,0 0-11 0,1-3-1 0,3-3-1 16,0 0 0-16,0-7-11 0,0 4 10 0,0-10-10 0,0 0 10 15,0 0-10-15,0 0 10 0,11 0-10 0,-1 0 10 16,-2 0-10-16,2-10 0 0,1 4 0 0,0-4 8 16,3-3-8-16,-3 4-12 0,0-7 2 0,0 0 1 15,3 0-12-15,-3-7-3 0,0 1 0 0,0-1 0 16,-4 4 2-16,0-3 0 0,0-1 0 0,-3 7 0 15,-1 0-7-15,1 0-2 0,0 7 0 0,-1 2 0 16,-6-2 31-16,3 9 0 0,-4-7 8 0,4 7-8 16,0 0 27-16,-4 7-2 0,-3 2 0 0,4 4 0 15,3 3-10-15,-4 0-3 0,0 3 0 0,4 4 0 0,0-1 4 16,0-3 0-16,4 4 0 0,0-1 0 16,-1 1-8-16,1-7 0 0,3 0-8 0,0 0 12 0,-3-7-4 0,7 1 0 15,-4 3-8-15,4-10 12 0,-1 3-12 0,5 1 8 16,-4-7-8-16,-1 0 0 0,-10 0 23 0,11 0-2 15,0-10 0-15,7 4 0 0,0-4-36 0,4-6-7 16,-4 0-2-16,3-6 0 16,1-1-21-16,0-2-5 0,-1 2-1 0,1-9 0 15,-1-6-31-15,1 6-6 0,-4-7-2 0,0-2-512 16,0-4-102-16</inkml:trace>
  <inkml:trace contextRef="#ctx0" brushRef="#br0" timeOffset="5241">4977 228 288 0,'0'0'12'0,"4"-10"4"0,0 4-16 0,-4 6 0 15,0-10 0-15,0 10 0 0,0 0 297 0,0 0 57 16,-4 0 11-16,0 0 3 0,-3 0-205 0,4 3-41 0,-8 4-8 0,3-1-2 16,1 4-52-16,0-4-10 0,3 4-2 0,-3-1-1 15,4 4-8-15,-1 3-2 0,-3 0 0 0,7 6 0 16,-4 4 7-16,1 0 0 0,3 2 1 0,-4 4 0 16,0 7-19-16,1 3-4 0,6 12-1 0,1-6 0 15,-8-3 7-15,4 3 0 0,-7-7 1 0,4 1 0 16,-1 3-29-16,0-7 0 0,-3 10 0 0,4-6 0 15,-1 9 0-15,-3-9 0 0,-4-10 0 0,4-3 0 16,3 3 19-16,1-7-3 0,-1-2 0 0,4-4 0 16,0 0-16-16,0-3 10 0,0-3-10 0,0 0 8 15,0-7-8-15,0 4 0 0,0-10-10 0,0 0 10 16,0 0-61-16,0 0-7 0,0 0 0 0,0 0-1 16,0-16-90-16,0 0-17 0,-7 3-4 0,3-6-442 15,1-4-88-15</inkml:trace>
  <inkml:trace contextRef="#ctx0" brushRef="#br0" timeOffset="5403">4574 852 1634 0,'0'0'72'0,"0"0"16"0,0 0-71 0,-11 6-17 16,11-6 0-16,-11 0 0 0,11 0 104 0,0 0 18 15,0 0 3-15,0 0 1 0,0 0-36 0,0 0-7 16,0 0-2-16,0 0 0 0,0 0-30 0,4-6-7 16,3 6 0-16,8 0-1 0,-1-7-14 0,8 4-2 15,-4-3-1-15,3-1 0 0,4 4-14 0,4-10-2 16,-4 10-1-16,4-13 0 0,0 10 4 0,7-7 1 15,0 3 0-15,-4 1-1210 0</inkml:trace>
  <inkml:trace contextRef="#ctx0" brushRef="#br0" timeOffset="6089">5777 260 1558 0,'0'0'34'0,"0"0"7"0,0 0 2 0,-4 0 1 0,1-10-35 0,3 4-9 0,0 6 0 0,0 0 0 16,0 0 70-16,0 0 12 0,-8 0 2 0,8 0 1 15,-3-10-18-15,3 10-4 0,0 0-1 0,-7 3 0 16,-1 4-18-16,1-1-3 0,4 4-1 0,-5-1 0 16,1 4-2-16,0 6-1 0,0 4 0 0,-4-1 0 15,-3 0 4-15,3 10 1 0,-4 7 0 0,5 3 0 16,-1-1-25-16,-4 10-5 0,1-3 0 0,3 4-1 16,4-1 2-16,0-3 1 0,0 6 0 0,3-6 0 15,-7 0-5-15,8-9-1 0,-1 2 0 0,-3 4 0 16,3-13-8-16,1 3 0 0,-1-6 0 0,4-6 0 15,-4 2 8-15,1-2-8 0,3-7 8 0,3-10-8 0,-3 7 8 16,0-7-8-16,-3 1 0 0,3-7 8 16,0 0-37-16,0 0-8 0,0 0-2 0,0 0 0 15,0-13-29-15,0 0-7 0,0 0-1 0,-4 4-626 16,1-14-126-16</inkml:trace>
  <inkml:trace contextRef="#ctx0" brushRef="#br0" timeOffset="6321">5240 890 1746 0,'0'0'77'0,"-7"7"16"0,7-7-74 0,0 0-19 16,0 0 0-16,-4 3 0 0,4-3 44 0,0 0 4 0,0 0 2 0,0 0 0 16,0 0 5-16,0 0 1 0,11 0 0 0,0-3 0 15,3 3-7-15,1-4-1 0,-1 1 0 0,8-6 0 16,-1 2-20-16,8-2-5 0,-4 2-1 0,8 1 0 15,-1-4-22-15,1 4 9 0,-4-4-9 0,7 4 0 16,-4-10 0-16,0 6 0 0,1-3 0 0,-1 4 0 16,-3-1-116-1,3 4-20-15,-3-10-4 0,0 0-776 0</inkml:trace>
  <inkml:trace contextRef="#ctx0" brushRef="#br0" timeOffset="7035">6072 29 576 0,'0'0'51'0,"0"0"-41"15,0 0-10-15,-3 10 0 0,3-10 191 0,-8 6 36 16,5-3 7-16,-4 10 2 0,7-6-108 0,-4 9-22 16,-3 0-4-16,3 0-1 0,4 0-31 0,-3 3-6 15,-5 10-2-15,5-7 0 0,-1 4 4 0,1 6 1 16,-5-4 0-16,1 4 0 0,-4 10-19 0,4-4-4 15,0 1-1-15,-4 9 0 0,4 6-13 0,3 4-2 16,-3-4-1-16,0 1 0 0,-11-4-7 0,0 0 0 16,3-3-1-16,1 0 0 0,-4 0-6 0,4 7-1 15,3-7 0-15,0-10 0 0,4 1-12 0,0-4 9 16,-4-3-9-16,7-3 8 0,1-10-8 0,-5 0 12 16,8-3-12-16,0 0 12 0,11 0-12 0,-7-10 12 0,-8-6-12 0,4 0 12 15,0 0-3-15,4-6 0 0,-1 0 0 16,8-4 0-16,4 4-9 0,-1-4-12 0,-7-19 2 15,0 4 1 1,1-4-24-16,-1-3-5 0,4-3-1 0,-1-1 0 16,1 1-25-16,4 3-4 0,-5 0-2 0,1 3 0 15,4-3 14-15,-4 7 4 0,-1 2 0 0,-2 7 0 0,-1 0 34 0,0 10 7 0,0-4 2 0,0 4 0 16,-7 6 9-16,0 0 0 0,0 0 0 0,0 0-8 16,0 9 8-16,0 4 16 0,0 3-4 0,0 0-1 15,-3 3 17-15,3 1 3 0,-4 5 1 0,4-2 0 16,0 2-6-16,0 1-1 0,0-4 0 0,4 1 0 15,-1-1 2-15,-3-3 0 0,4 4 0 0,0-1 0 0,3-6-3 16,0 0 0-16,0-3 0 0,4 3 0 0,0-6-12 0,3-1-2 16,-3 1-1-16,3-4 0 0,-3 1-9 0,4-7 8 15,-1 0-8-15,4 0 8 0,-4-7-8 0,4 1 8 16,4-7-8-16,3 0 8 0,-3-3-17 0,-4 0-4 16,3 0-1-16,1-9 0 15,-8 2-34-15,4-9-6 0,-7 3-2 0,0 4 0 16,0-7 16-16,-4 0 2 0,-3 9 1 0,3-2 0 0,-7-7 25 0,3 12 12 15,-6 4-12-15,-1 0 12 0,1 7 0 0,-1-1 0 16,0 4 14-16,-3-1-4 0,-4 4 34 0,1 6 8 16,2 4 0-16,-2-1 1 0,-1 4-4 0,7-1-1 15,8 11 0-15,-8-1 0 0,-3 6-10 0,-4-2-2 16,0-1-1-16,1 1 0 0,2-1-35 0,8 10 0 0,8 3 0 16,2 1 0-16,-2-8 39 0,-5 1 1 0,4-6 0 0,1-7 0 15,-1 3-32-15,4-3-8 0,-8-3 0 0,8 3 0 16,0-10 8-1,3 4 0-15,-3-4 0 0,3-6 0 16,-6-6-45-16,3-7-9 0,7 0-2 0</inkml:trace>
  <inkml:trace contextRef="#ctx0" brushRef="#br0" timeOffset="8857">7214 897 403 0,'0'0'36'0,"0"0"-36"0,-4 0 0 0,-3-4 0 0,0 4 172 0,0-3 28 15,3 3 6-15,-3-9 1 0,3 5-89 0,-3 1-18 16,3 3-3-16,-3-6-1 0,0 3-4 0,0-1 0 16,0 4-1-16,-1 0 0 0,1-3-21 0,0 3-4 15,0 0-1-15,0 3 0 0,-1-3-13 0,1 4-4 16,0 5 0-16,-4-2 0 0,-3 2-12 0,3 1-4 15,0 3 0-15,4 3 0 0,-4 3-10 0,0 3-2 16,1-9-1-16,2 13 0 0,-2-7-19 0,2 10 10 16,-2-13-10-16,-1 6 8 0,4-3-8 0,-1 1 0 15,5-1 0-15,-1-3 0 0,1-3 24 0,3 3-1 16,3 0 0-16,4 0 0 0,8 0-23 0,-8-10 9 16,-7-6-9-16,0 0 0 0,0 0 9 0,11 0-9 15,0 0 0-15,-1-3 9 0,5 0-9 0,-4-7 0 0,7-3 9 16,-4 4-9-16,0-7 0 0,8-7 0 0,7-2-10 0,0 2 10 15,-1-6-16-15,8 4 3 0,0-14 1 0,4 4 0 32,-4-3-29-32,0-1-6 0,0-2-1 0,-3 2 0 15,-1-6-33-15,-7 4-7 0,0-14-2 0,-3 7 0 0,-4-12-32 0,0 2-6 16,0 4-2-16,-7-4 0 0,0 13 44 0,-1-3 9 16,5 0 1-16,-8 10 1 0,-3-4 75 0,3 10 0 0,-4 3 9 0,5 4 1 15,-8 9 44-15,-4 0 9 0,4 0 1 0,-4 9 1 16,4 7-1-16,0 0 0 0,-10 7 0 0,-1 2 0 15,4-2-12-15,-4 9-4 0,-4 0 0 0,5 3 0 16,-1 3-6-16,0 1-2 0,0-1 0 0,-3 10 0 0,3 0 5 16,0 3 1-16,0 10 0 0,-3-7 0 0,3 4-15 15,-3 3-3-15,3-3-1 0,7 12 0 0,8-6-9 0,-4 0-2 16,-4-3 0-16,-6-10 0 0,-12-3 10 0,8 3 2 16,6 0 0-16,1 1 0 0,-7-4-4 0,3 9 0 15,11-9 0-15,-4 7 0 0,-7-17-12 0,4 4-4 16,4-4 0-16,6-3 0 0,1 1 19 0,3-4 3 15,-3 0 1-15,3-7 0 0,4 7-23 0,-4-9-8 16,4-7 0-16,3 0 0 0,-14 0 0 0,18 0 0 16,-3-7 0-16,-1-9 0 0,0 7-14 0,4-7-9 15,-3 0-1-15,-1-4-1 16,4 1-6-16,-3-3-1 0,-1 6 0 0,0-10 0 16,1-3-15-16,-4 4-3 0,-1 9-1 0,1-7 0 15,0-2 13-15,-4 5 2 0,0 4 1 0,-3 4 0 0,0 5 25 0,-4-6 10 16,-4 10-8-16,4 3 8 0,-4-6 0 0,-3 12 0 0,0-6 0 15,-4 10 0-15,4-1 8 0,0 4 1 0,-4 3 0 0,4 7 0 16,0 2 7-16,-4 1 0 0,4-4 1 0,3 4 0 16,0 3-7-16,1-7-2 0,3-6 0 0,0 7 0 15,3-7 4-15,1 3 1 0,-4-6 0 0,4 3 0 16,3-7 7-16,-4-2 2 0,5 2 0 0,-1-2 0 16,0-7-14-16,4 3-8 0,0-6 8 0,-1 3-8 15,1 0 10-15,4-7-2 0,-1-2-8 0,0 2 12 16,-3-2-12-16,4-7 9 0,-1 0-9 0,-3 0 8 15,0 3-8-15,-1-3 0 0,-2 0 0 0,-1 0 8 16,-4 0-31-16,1-7-6 0,-8 1-2 0,4 3 0 16,-3-4-5-16,-4-2-2 0,-1 5 0 15,-2 4 0-15,-1 0 19 0,0 0 4 0,0 7 1 0,0-1 0 0,1 4 14 0,2-1 0 16,-2 7 0-16,2 0 0 0,1 0 0 0,0 7 0 16,7-7 8-16,-7 6-8 0,3 4 0 15,4-10 8-15,0 0-8 0,0 6 0 0,4 1 10 0,-1 2-10 16,5-2 8-16,2 2-8 0,1-6 0 0,0 1 8 15,7-1-8-15,-4-3 0 0,4 6 10 0,0-6-10 16,0-6 12-16,-3 3-12 0,-1-1 18 0,1 1-3 16,-1-6-1-16,0 2 0 0,8 1-6 0,-4-4-8 15,0 4 11-15,-3-4-11 0,3 4 12 0,-4-4-4 16,0 4 0-16,1-4-8 0,-4 10 11 0,-4-6-11 16,0-4 10-16,-7 10-10 0,0 0 12 0,0 0-3 15,0 0-1-15,0 0 0 0,0 0 12 0,0 0 1 16,0 0 1-16,0 16 0 0,-4-6-5 0,1 6-1 0,-1 0 0 0,-3 0 0 15,0 6-5-15,3 1-2 0,-3 2 0 0,0 7 0 16,0-9-9-16,3 9 0 0,0-10 9 0,1 4-9 16,3-4 18-16,0-3-1 0,3 1 0 0,1-4 0 15,-4 0-17-15,0 0-19 0,4-7 4 0,-1-2 1 16,1-1 14-16,-4-6 0 0,7 3 0 0,0-3 0 16,0-3 12-16,4 0-12 0,-4 0 12 0,4-10-12 15,-4 3 9-15,4-6-9 0,0 3 0 0,0-6 9 16,0 3-9-16,3-6 0 0,-7-4 0 0,4 4-11 15,0-4-1-15,-4 4 0 0,0-1 0 0,0-2 0 16,1 9 0-16,-5 0-1 0,1 0 0 0,-1 9 0 0,-3-2 13 0,0 9-12 16,4-4 12-16,-4 4-12 0,0 0 12 15,0 0-9-15,0 13 9 0,0-3-8 0,0 6 8 0,0 6-10 16,-4-6 10-16,4 0-10 0,0 7 10 0,0-4 0 16,0 3 0-16,4 1 0 0,0-7 0 0,-1 6 0 15,1-6 0-15,-1-6 0 0,1 3 0 0,3-4 0 16,0-2 0-16,1 2 0 0,-8-9 0 0,10 0 0 15,1 0 0-15,4 0 8 0,-5-9-8 0,8 2 0 16,-3-2 8-16,3-4-8 0,-4 3 0 0,4-6 0 16,0 0 0-16,4-6 0 15,3-1-42-15,0-2-13 0,1-1-2 0,-1-3-1 16,0-3-12-16,-3 0-2 0,3-6-1 0,-4-1 0 16,-3-2-98-16,4-4-19 0,-4-6-4 0,-4-4-520 0</inkml:trace>
  <inkml:trace contextRef="#ctx0" brushRef="#br0" timeOffset="9925">8726 100 864 0,'0'0'76'0,"0"0"-60"0,0 0-16 0,-7 0 0 16,0 0 148-16,3 3 26 0,-3 3 6 0,0 1 0 16,0 2-100-16,3-2-21 0,-7 9-4 0,4 0-1 15,0-7 12-15,-4 4 2 0,4 3 1 0,0 0 0 16,0 3-6-16,-4 4-2 0,7-1 0 0,-7-3 0 16,8 10-8-16,-4 3-1 0,-1-6-1 0,5 12 0 15,3 10-7-15,-4 0 0 0,4 3-1 0,-7-9 0 16,-7-13-9-16,-1 6-2 0,1 3 0 0,3 1 0 15,0-1-12-15,-3 4-2 0,3-4-1 0,4-6 0 16,0 0-1-16,-1 0-1 0,1 0 0 0,0-3 0 16,0-3-15-16,0-4 0 0,3 1 8 0,0-7-8 15,1 0 0-15,-1-4 8 0,4-5-8 0,0-1 0 0,-3 1 18 0,3-7-2 16,0 0-1-16,0 0 0 0,0 0-15 0,7-13 9 16,4-3-9-16,-4 6 8 0,4-12-8 0,-1 6 0 15,1-10-10-15,0-6 10 0,3 3-22 0,1 4 2 16,-1-7 0-16,4 9 0 15,-3-2-10-15,3 2-2 0,-4 1 0 0,0 6 0 0,1 6 14 0,-1-3 2 16,1 4 1-16,-8 2 0 0,4 4 15 0,-1 3-11 16,-2 3 11-16,-1 4-10 0,0-1 10 0,-3 4-12 15,3 6 12-15,-7-7-12 0,3 4 12 0,-3 3 0 16,0 3 0-16,-3-3 0 0,3 4 0 0,-4-4 0 16,1 0 8-16,-1 0-8 0,0 0 15 0,-3-7-2 15,0 7 0-15,3-3 0 0,-3 3-1 0,0 0 0 16,-4-6 0-16,0 6 0 0,1-10-4 0,-1 10-8 15,0-9 11-15,-3 5-11 0,-1 1 9 0,4-10-9 0,1 1 0 16,-5-1 9-16,8 3-9 0,-4 1 0 0,4-7 0 16,0 0 0-16,0 0 0 0,3 0 0 0,4 0 0 0,0 0 0 15,0 0-9-15,0 0 9 0,0 0-12 0,0 0 12 16,0 0-12-16,7-7 4 0,0 1 8 0,4-1-13 16,-4 4 13-16,4-6-12 0,0 5 12 0,0 1-12 15,0-6 12-15,-1 2 0 0,5-2-10 0,-4 2 10 16,-1 1 0-16,5-10 0 0,-1 6-9 0,4-3 9 15,-3 4 0-15,3-7 0 0,3 0 0 0,4-7 0 16,1 7 0-16,-1-6 0 0,0 3 0 0,0-4 0 16,8-2-13-16,-4 2 4 0,3 1 1 0,0-4 0 15,-3 4-36-15,-4-7-8 0,4 3 0 16,-4-6-1-16,-3-9-24 0,0 2-5 0,-4-9-1 0,3 4 0 16,-3 2 14-16,-3-6 2 0,-1-3 1 0,0 3 0 15,1 0 12-15,-1 6 2 0,-3-6 1 0,0 10 0 0,0 6 51 0,-8 0 11 16,4 3 1-16,-3 6 1 0,0 4 33 0,-4 3 6 15,0 10 2-15,0 6 0 0,-4-7-4 0,4 7-1 16,-7 7 0-16,-4 2 0 0,4 4 6 0,-4 3 1 16,0 0 0-16,0 7 0 0,1-4-28 0,2 10-6 15,1-4-1-15,-4 4 0 0,-3-3 17 0,3-4 3 16,0 4 1-16,1 2 0 0,-1 8-15 0,0 2-3 16,0-6-1-16,4 13 0 0,3 13 16 0,-3-14 3 15,-7-2 1-15,-4-4 0 0,7 1-28 0,-3 2-6 16,-1-2-1-16,4-1 0 0,4 4 5 0,0-4 1 15,0 1 0-15,3 2 0 16,1-9-14-16,3-3 0 0,-4-3 8 0,4-4-8 0,0 4 9 0,11-4-1 0,3 4 0 0,1-4 0 16,-8-6-8-16,4-6 0 0,-11-10 0 15,7-3 0-15,7 3 25 0,1 0 7 0,-1-7 0 0,0-2 1 16,1 2-43-16,3-2-9 0,-4-7-1 0,1 0-1 31,3 3-10-31,-4-10-1 0,0 4-1 0,4-3 0 0,-3-4-18 0,-1 4-3 16,1-1-1-16,-5-2 0 0,1 2 28 0,-3-2 6 0,2 2 1 0,-2 7 0 15,-5-6-1-15,4 12 0 0,-7-6 0 0,0 10 0 16,0-4 34-16,0 10 7 0,-7-3 2 0,7 3 0 16,-11 3-12-16,1 7-2 0,2-4-8 0,-3 4 12 15,1 6 14-15,-1 0 2 0,4 0 1 0,-1 0 0 16,-2 6-2-16,6-6-1 0,-3 7 0 0,3-4 0 16,1 3-12-16,-1 4-2 0,4 9-1 0,7-3 0 0,-7-6 5 15,0-4 2-15,0-15 0 0,0 2 0 0,4 7-18 0,-1-6 10 16,5 3-10-16,-1-4 8 0,4 1-8 0,3 3 0 15,-3-10 0-15,7 3 0 16,-4 1-72-16,8-4-19 0,0-3-4 0,-1 3-1 0</inkml:trace>
  <inkml:trace contextRef="#ctx0" brushRef="#br0" timeOffset="10869">9922 1063 864 0,'0'0'76'0,"0"0"-60"0,-3 10-16 0,3-10 0 16,0 0 208-16,0 0 40 0,0 0 7 0,0 0 1 16,0 0-152-16,0 0-30 0,0 0-6 0,0 0-2 15,0 0-2-15,10 0 0 0,8 6 0 0,-3-6 0 16,-4-6-21-16,-1-1-5 0,12 4-1 0,0-3 0 15,3-4 0-15,0-6 0 0,4-3 0 0,0 0 0 16,3 3-13-16,-7 0-4 0,4-7 0 0,0 1 0 16,-4 3-11-16,0-4-9 0,1 7 12 0,2-13-12 15,-2 4 8-15,2-1-8 0,1-3 0 0,0 4 0 16,0-7-11-16,-4-3-5 0,-3-1-2 0,-1-2 0 16,1 6-28-16,-4-6-6 0,0-4 0 0,-4 3-1 15,-3 7 9-15,0 0 1 0,-4 0 1 0,0 0 0 0,-3 10 24 0,-1 0 5 16,-3 6 1-16,0 0 0 0,0 0 12 0,-7 6 0 15,4 4 0-15,-1-1 0 0,-3 1 0 0,0 6 0 16,-1 0 0-16,-2 3-9 0,2-3 9 0,-2 0 0 16,-1 10 0-16,0-10 0 0,0 6 15 0,4 4 8 15,-4-1 1-15,0 4 1 0,1 3-3 0,-1 0-1 16,0 0 0-16,0 0 0 0,-3 6-7 0,3 4-2 16,-3-4 0-16,-1 10 0 0,-3 0 16 0,4 7 2 15,-1 3 1-15,5-4 0 0,-5 10-11 0,4-6-1 16,4 2-1-16,-4 4 0 0,8-6-6 0,-4 9 0 15,3-3-1-15,0 0 0 0,-3-6-11 0,7 3 0 16,-3-4 9-16,3-2-9 0,0-7 0 0,-4-3 9 16,4-4-9-16,0 1 0 0,0-7 9 0,4-3-9 0,-4 0 0 15,0-6 9-15,0-1-25 0,3-2-6 0,-3-7-1 0,0 0 0 32,0 0-37-32,0 0-8 0,7 0-2 0,4-7 0 15,0 1-142-15,0-4-29 0,0 1-6 0,-1-1-1 0</inkml:trace>
  <inkml:trace contextRef="#ctx0" brushRef="#br0" timeOffset="11096">10588 929 1094 0,'0'0'97'15,"0"0"-77"-15,0 0-20 0,0 0 0 16,0 0 189-16,-3 9 35 0,-4-2 6 0,3 2 2 0,-3-2-107 0,3 2-21 16,-3-2-4-16,0 9 0 0,3-10-63 0,4 13-12 15,4 10-2-15,-1-10-1 0,-6-3 8 0,-1 4 2 16,4-4 0-16,-3 3 0 0,-1 3-20 0,0-6-3 15,-3 7-1-15,4-7 0 0,-8-7 0 0,4 4 0 16,-1 3 0-16,-2-6 0 0,6 6-8 0,-3-7 0 16,0 4 9-16,3-3-9 0,0-4-11 0,8 0-6 15,-4-6-2-15,4 4 0 16,3-4-181-16,4 0-37 0,-4-4-7 0,4 4-2 0</inkml:trace>
  <inkml:trace contextRef="#ctx0" brushRef="#br0" timeOffset="11933">10765 970 1036 0,'0'0'46'0,"0"0"10"0,0 0-45 0,0 0-11 0,0 0 0 15,0 0 0-15,0 0 233 0,0 7 45 0,-4-4 9 0,1 10 1 16,-1-4-183-16,-3 4-37 0,3 0-7 0,1 0-1 16,-1 3-12-16,0 0-1 0,1 0-1 0,-1-7 0 15,4 11-6-15,0-4 0 0,-3-4-1 0,-1 1 0 16,4-6-12-16,-7 9-3 0,7-7 0 0,-4-2 0 15,4-1-13-15,0 4-3 0,0-4-8 0,0-6 12 16,0 10-12-16,0-10 0 0,0 0 0 0,0 0 0 16,0 0 0-16,0 0 0 0,7 3 0 0,-7-3 0 15,0 0 0-15,11 0-15 0,-4-3 2 0,1-4 0 16,-1 1-9-16,4 3-2 0,-4-10 0 0,0 3 0 16,0 1 1-16,4-7 0 0,-4-4 0 0,4 4 0 15,0-3-2-15,0 3-1 0,0 0 0 0,-1 0 0 0,1-6 5 0,0 6 1 16,0 3 0-16,-4 0 0 0,4 7 20 0,0-7-9 15,-8 10 9-15,4-4 0 0,1 1 0 0,-1 3 0 16,-7 3 0-16,0 0 0 0,0 0 16 0,0 0 4 16,3 9 1-16,-3-9 0 0,0 7 13 0,0 2 2 15,8-2 1-15,-8 9 0 0,0 0-9 0,0-7-1 16,-4 4-1-16,0 3 0 0,4 0-8 0,0 0-2 16,-3 0 0-16,-1 0 0 0,1 0-3 0,-1 0-1 15,4 0 0-15,-4 0 0 0,4-9-3 0,0 2-1 16,0-9 0-16,0 10 0 0,0-10-8 0,0 0 10 15,0 0-10-15,0 0 10 0,0 0-10 0,0 0 0 16,8 3 9-16,-1-3-9 0,-7 0 8 0,7-6-8 16,4-4 8-16,0-3-8 0,3 4 0 0,0-7 0 15,4-4 0-15,-3 1 0 0,3 3 0 0,-4 0-15 0,-3 0 3 0,7 0 0 16,-4 0-1-16,1 0 0 0,-1 3 0 0,1 4 0 16,-5 2-5-16,1 1-1 0,-4 3 0 0,4 3 0 15,-4 0 19-15,-7 0-8 0,0 0 8 0,0 0 0 16,8 9 0-16,-5 1-8 0,1-4 8 0,-1 4 0 15,-3 3 0-15,0 3 0 0,-3 0 0 0,3 0 0 16,0 0 19-16,0-3 4 0,0 3 1 0,0-4 0 16,0 1-24-16,0 3 0 0,0-6 0 0,0 3 0 15,0-7 0-15,3 4 0 0,-3-10 0 0,0 0 0 16,8 6 0-16,-8-6 0 0,0 0 0 0,7 10 0 16,0-10-30-16,4 3-4 0,0-6-1 0,0 3 0 15,-1 0-43-15,1-7-9 0,4-2-1 0,-5-1-1 16,1 4-9-16,4-1-2 0,-5-9 0 0,5 0 0 15,-4 0 7-15,3 0 1 0,-3 0 0 0,0-6 0 16,-4 6 31-16,4-7 6 0,-8 14 2 0,4-7 0 0,1 3 80 0,-5 3 16 16,1 4 3-16,-1 3 1 0,-3-7 42 0,0 10 9 15,0 0 2-15,0 0 0 0,0 0-34 0,0 0-6 16,0 0-2-16,-3 13 0 0,-1 3-2 0,1 0-1 16,-1 3 0-16,-3-3 0 0,7 0-11 0,-4 3-3 15,1-3 0-15,3 4 0 0,-4-1-14 0,0-3-3 16,4 0-1-16,0-3 0 0,0 3-11 0,0-10-1 15,0 4-1-15,0-1 0 0,0-9-10 0,0 0 0 16,0 0 0-16,0 0 0 16,0 0-84-16,0 0-23 0,0 0-4 0,0 0-927 0</inkml:trace>
  <inkml:trace contextRef="#ctx0" brushRef="#br0" timeOffset="12138">11489 746 1670 0,'0'0'148'0,"0"0"-118"0,0 0-30 0,0 0 0 16,-7 3 152-16,3 4 24 0,4-7 4 0,-7 3 2 15,3 3-97-15,4-6-19 0,0 0-4 0,-3 7-1 16,6 9-10-16,-3-16-3 0,0 0 0 0,0 0 0 16,0 0-38-16,0 0-10 0,0 0 0 0,0 0 0 15,0 0-24-15,0 0-8 0,0 0 0 0,0 0-1 16,0 0-170-16,0 0-33 0</inkml:trace>
  <inkml:trace contextRef="#ctx0" brushRef="#br0" timeOffset="12513">10704 759 1594 0,'-11'-3'71'0,"11"3"14"0,0 0-68 0,-7 0-17 0,3-7 0 0,4 7 0 16,0 0 78-16,0 0 12 0,-4-3 2 0,4-3 1 15,-3 6 7-15,3 0 2 0,0 0 0 0,0 0 0 16,0 0-39-16,0 0-8 0,0 0-2 0,0 0 0 16,0 0-36-16,0 0-7 0,0 0-2 0,0 0 0 15,11 0-8-15,-11 0 0 0,0 0 0 0,10 0 0 16,1 0-113-16,-4 3-25 0,4 0-5 0</inkml:trace>
  <inkml:trace contextRef="#ctx0" brushRef="#br0" timeOffset="12969">11874 292 2055 0,'0'0'45'0,"0"0"10"0,0 0 1 0,0 0 2 0,0 0-46 0,0 0-12 0,0 0 0 0,0 0 0 16,0 0 46-16,0 9 7 0,-3 4 2 0,-1 3 0 16,8 0 8-16,-4 0 1 0,0 6 1 0,-8-6 0 15,-2 0-26-15,-5 7-6 0,4 3-1 0,4 6 0 16,-4 0 6-16,1 0 1 0,-1 6 0 0,7 0 0 16,11 10-21-16,-10-9-4 0,-4-7-1 0,-1 3 0 15,5 3-4-15,3-2-1 0,-7-1 0 0,3 3 0 16,4 1 0-16,-7-7 0 0,-4-16 0 0,-3 6 0 15,3 4-8-15,7 3 0 0,8-4 0 0,-1 1 0 0,-6-4 0 16,-5-6 8-16,1-9-8 0,-4-1 8 0,1 4-8 16,6-10-17-16,4 0 4 0,0 0 1 15,0 0-47-15,0 0-9 0,0 0-1 0,0 0-1 16,0 0-99-16,-7-7-20 0,0 1-4 0,3 3-754 16</inkml:trace>
  <inkml:trace contextRef="#ctx0" brushRef="#br0" timeOffset="13177">11536 900 1497 0,'0'0'133'0,"0"0"-106"15,0 0-27-15,0 0 0 0,0 0 174 0,0 0 30 16,0 0 5-16,0 0 2 0,0 0-87 0,0 0-16 16,0 0-4-16,7-3-1 0,0 3-28 0,7 0-6 0,1-4-1 0,3 1 0 15,0-6-17-15,7 2-4 0,4 1-1 0,0-1 0 16,3 4-19-16,-3-10-4 0,-7 4-1 0,3 2 0 15,-4 4-4-15,-3-3-1 0,0-4 0 0,0 4 0 32,0-1-162-32,0 4-33 0</inkml:trace>
  <inkml:trace contextRef="#ctx0" brushRef="#br0" timeOffset="14271">12216 1134 864 0,'0'0'76'15,"0"0"-60"-15,0 0-16 0,0 0 0 0,0 0 178 0,0 0 33 16,0 0 6-16,0 0 2 0,0 0-109 0,0 0-22 16,0 0-4-16,-3 3 0 0,-4 3-27 0,7-6-5 15,7 3 0-15,-7-3-1 0,0 0 6 0,3 7 2 16,5-1 0-16,2 1 0 0,5-7-12 0,-1 0-3 15,-3 0 0-15,0 0 0 0,14 0-12 0,-7 0-2 16,-7-7-1-16,3-2 0 0,4 5-13 0,0-5-4 16,-3-1 0-16,-5-3 0 0,5 4 5 0,-1-1 1 15,1-6 0-15,-1 0 0 0,-3 0-18 0,0-3-12 16,7 3 1-16,-8 0 1 0,-6-3 10 0,3 3-10 16,4 0 10-16,0 0-10 0,-8 0 0 0,-3 0 0 15,-3 3 0-15,-1-3 0 0,4 6-2 0,-3-6 0 16,-5 10 0-16,1-4 0 0,4-3 0 0,-5 10-1 15,-6 3 0-15,0-6 0 0,3 6 1 0,4 6 1 0,-4-3 0 0,-4 4 0 16,1 2 2-16,3 4 0 0,0 3 0 0,1 3 0 16,-8 1 9-16,3 5-10 0,8-2 10 0,0 2-10 15,-8-2 10-15,8 2 0 0,0-2 0 0,3 2 0 16,1-2 11-16,3-1 4 0,0-6 1 0,7 3 0 16,0 1 0-16,0-4 1 0,-3 0 0 0,3-7 0 15,8 4-5-15,-1-3 0 0,-3-4-1 0,0 4 0 16,3-7-3-16,4 0-8 0,-4 0 12 0,4-3-4 15,-7 0-8-15,4-3 12 0,3-3-12 0,-4 6 12 16,-3-10-12-16,3 4 12 0,11-7-12 0,-7 3 12 0,-3 1-1 16,3-7 0-16,3 0 0 0,1 0 0 15,0 0-42-15,-8 0-8 0,-7 0-1 16,8 3-1-16,6-3 15 0,-3 0 3 0,-10 0 1 0,6-7 0 16,4 7-14-16,-7 0-4 0,-4 0 0 0,-3 0 0 0,6 7 28 0,-2 2 12 15,-1-9-12-15,-7 10 12 0,0 6-10 0,0 0 10 16,11-3 0-16,-11 3-9 0,0 0 19 0,0 0 4 15,0 0 1-15,0 0 0 0,0 0 25 0,7 9 4 16,0-2 2-16,4 9 0 0,-4-7-22 0,0 1-4 16,0 6 0-16,4 3-1 0,4-3 11 0,-5 0 2 15,-6 0 1-15,7 0 0 0,3 3-20 0,-3 1-4 16,-4-8-1-16,0 4 0 0,4 0-8 0,0 4 8 16,0-11-8-16,-4 7 8 0,-3-6-8 0,3 3 0 15,4-10 0-15,-4 10 0 16,-7-13-27-16,0 0-7 0,11 3-2 0,-4 0 0 15,-7-3-174-15,0 0-35 0</inkml:trace>
  <inkml:trace contextRef="#ctx0" brushRef="#br0" timeOffset="14502">13163 881 691 0,'-10'0'61'0,"2"0"-49"0,8 0-12 15,0 0 0-15,-7 3 336 0,4 3 64 0,-5-6 12 0,5 7 4 16,-1 2-276-16,-7-2-54 0,1 2-11 0,-1 7-3 15,7 0-23-15,-7 0-5 0,1 0 0 0,-1 7-1 16,0-7-3-16,0 0 0 0,-7 6 0 0,4-3 0 16,-1 4-19-16,1-1-4 0,0 1-1 0,-1-4 0 0,-3 3-6 15,4 1-2-15,7-7 0 0,-8 3 0 16,1 0-19-16,3-3-4 0,7 0-1 0,4-6 0 16,-3-4-51-16,3-6-10 0,0 0-3 0,0 0 0 15,14 6-185-15,-3-2-38 0,11-8-7 0,3-2-2 16</inkml:trace>
  <inkml:trace contextRef="#ctx0" brushRef="#br0" timeOffset="14704">13358 877 2070 0,'-11'4'92'0,"11"-4"18"0,0 9-88 0,0-2-22 16,-3 5 0-16,3 1 0 0,3 3 44 0,-3 0 5 15,-7 0 1-15,3 0 0 0,4 7-13 0,-3-4-2 0,-4 0-1 16,-4-3 0-16,4 10 5 0,-1-10 1 15,5 6 0-15,-4-6 0 0,-4-6-25 0,4 3-5 0,10 3-1 16,-3-7 0-16,-7-2-9 0,0-1 0 0,10 4-12 16,-3-10 12-1,0 0-131-15,0 0-18 0,0 0-4 0,0 0-503 0,8 0-101 0</inkml:trace>
  <inkml:trace contextRef="#ctx0" brushRef="#br0" timeOffset="14835">13394 647 903 0,'0'0'20'0,"0"0"4"0,0 0 0 0,0 10 2 15,4-4-26-15,-1 4 0 0,-3-10 0 0,-3 19 0 16</inkml:trace>
  <inkml:trace contextRef="#ctx0" brushRef="#br0" timeOffset="15216">13661 749 288 0,'0'0'25'0,"0"0"-25"15,0 0 0-15,0 0 0 0,0 0 341 0,0 0 63 16,0 0 13-16,-8 7 3 0,1-7-320 0,0 0-63 16,0 6-13-16,-1 4-2 0,1-7 5 0,0 3 1 15,0 4 0-15,3 3 0 0,-3-7 2 0,3 4 1 16,1-4 0-16,-1 4 0 0,4-1-7 0,0 4 0 15,0-10-1-15,4 10 0 0,-1-6-15 0,1 2-8 16,0-2 10-16,-1 2-10 0,4 1 21 0,1 3-1 0,-1-4-1 16,0 1 0-16,4-4 16 0,-4 4 3 0,0 3 1 15,1-4 0-15,2 4-3 0,-2-3 0 0,-1 6 0 0,0 0 0 16,0-7-6-16,4 4-2 0,-7 3 0 0,3 0 0 16,-4 0-14-16,1-6-3 0,0 6-1 0,-4-3 0 15,0 3-2-15,0-7 0 0,-4-2 0 0,0 2 0 16,1 1 3-16,-4 3 0 0,3-7 0 0,-3 4 0 15,0-7-2-15,-4 3 0 0,0 1 0 0,0-7 0 16,0 3-9-16,-3 0 0 0,3-3 0 0,-3-3 0 16,-4 0-28-16,7-4-8 0,-4 1-2 15,5 3 0-15,-1-10-111 0,0 0-23 0,0 0-4 16,8-3-496-16,3 0-99 0</inkml:trace>
  <inkml:trace contextRef="#ctx0" brushRef="#br0" timeOffset="16037">14186 218 2102 0,'0'0'93'0,"0"0"19"0,0 0-89 0,0 0-23 16,0 0 0-16,0 0 0 0,0 0 55 0,0 0 6 16,0 0 2-16,0 0 0 0,0 0 0 0,0 0 0 15,0 10 0-15,0-4 0 0,-3 10-19 0,-1 0-4 16,1 3-1-16,-1 4 0 0,0 5-1 0,1-2 0 15,-4 6 0-15,-1 6 0 0,-2-5 1 0,6 5 0 16,-7 0 0-16,4 4 0 0,0-4-22 0,-1 1-4 0,1 2-1 16,0-9 0-16,0 7-12 0,0-7 0 15,-1 0 8-15,1 0-8 0,4 6 0 0,-1-6 0 0,4 0 0 16,0-6 0-16,0 3 8 0,0-4-8 0,-4-2 0 0,4-1 0 16,0-3 0-16,0-3 0 0,-3-3 0 0,3 3 0 15,-4-9 0-15,4-4 9 0,0-3-9 0,-7 0 8 16,3 0-22-16,-3-3-5 0,0 3-1 0,3-7 0 15,-3 1-21-15,0-4-5 16,0 1-1-16,-4-4 0 0,0 3 17 0,0-12 3 16,4 6 1-16,-4-7 0 0,1 4-23 0,-1-3-5 0,0-1-1 0,-3 7 0 15,3-9-6-15,0 9-2 16,0 0 0-16,0 0 0 0,1 3 44 0,-1 3 9 0,0 1 2 0,0 2 0 0,0 1 8 16,8 6 0-16,3 0-9 0,0 0 9 0,-7-7 12 0,7 7 6 15,0 0 2-15,0 0 0 0,0 0 4 0,0 0 0 16,7-3 1-16,4 3 0 0,-1 0 3 0,5 0 1 15,-1-6 0-15,4 6 0 0,0-7-16 0,4 4-3 16,-1 3-1-16,8-6 0 0,-4 6 11 0,1-10 3 16,-5 10 0-16,8-6 0 0,-4-4 4 0,0 4 1 15,-3-4 0-15,3 4 0 0,-3-4-8 0,0 4-2 16,-4-4 0-16,0 7 0 0,0 0-10 0,-4-4-8 16,-3 7 12-16,3-6-12 0,-7 6 9 0,1 0-9 15,-8 0 0-15,0 0 9 0,0 0-9 0,0 0 8 16,0 0-8-16,-4 13 8 0,-7-7-8 0,4 4 8 15,-4-7-8-15,0 3 8 0,1 1-8 0,2-1 0 16,-2 4 0-16,2-7 0 0,1 3 0 0,4 1 0 16,-5-1 0-16,8-6 0 0,-3 10 0 0,3-4 0 15,-4-3 0-15,8 4 0 0,-4-1-11 0,3 4 11 16,1-4-8-16,3 4 8 0,0-1 0 0,1 4 0 0,-1-10 0 16,0 10-8-16,0-6 8 0,4 9 0 0,0-7 0 0,0 7-8 15,-4 0 8-15,4-6 0 0,-1 3 8 0,1 3-8 16,0-7 15-16,0 4-2 0,-8 6 0 0,8-3 0 15,-7-3 4-15,3 6 1 0,-7-6 0 0,4 3 0 16,-1 3-9-16,1 1-1 0,-1-11-8 0,-3 7 12 16,-3-6-3-16,-1 6-1 0,4-3 0 0,-3-7 0 15,-1 4 8-15,-3-1 0 0,3-2 1 0,-7-4 0 16,4 3-5-16,-7 1-2 0,-1-1 0 0,1-6 0 16,-4 3-10-16,4 4 12 0,-4-7-12 0,0 6 12 0,3-12-12 15,1 6 0-15,-1 0 9 0,1 0-9 0,3-7 0 16,4 4-20-16,-4 3 4 0,8-6 1 15,-5-1-92-15,8 4-18 0,-3-3-4 0,10-4-704 16,-3 4-141-16</inkml:trace>
  <inkml:trace contextRef="#ctx0" brushRef="#br0" timeOffset="16242">14727 1102 1785 0,'0'0'159'0,"0"0"-127"15,0 0-32-15,7 9 0 0,0-2 162 0,-7 2 26 16,4-2 6-16,-4 2 1 0,-4 7-88 0,4 0-18 0,-4 0-3 0,-3-3-1 16,4 3-25-16,-5 3-4 0,1-3-2 15,0 7 0-15,0-7-33 0,0 0-6 0,-4 6-2 0,0-6 0 16,-3-6-13-16,3 2 0 0,-4 1 0 0,-3 0 0 31,4 3-128-31,-4-10-20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10.6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153 637 568 0,'0'0'25'0,"11"-4"6"0,0 1-31 0,-8-6 0 16,1 5 0-16,-4 1 0 0,4-3 111 0,-4-4 16 15,3 10 3-15,1-6 1 0,-1-1-15 0,5 4-4 16,-8 3 0-16,0 0 0 0,0 0 12 0,0-6 1 16,3-1 1-16,-3 7 0 0,0 0-21 0,0 0-4 15,0 0-1-15,-7 0 0 0,0-3-40 0,0 3-8 16,7 0-1-16,0 0-1 0,0 0-12 0,-11 10-2 16,0-1-1-16,-3 4 0 0,-1-3-11 0,-3 3-3 15,0 6 0-15,4 3 0 0,-1 1-6 0,1 2-2 0,0 1 0 0,3 9 0 16,7 13-3-16,4-9-1 0,-7-7 0 0,3 0 0 15,-3-7-9-15,7 1 8 0,-3-4-8 0,3 1 8 16,-4-7-8-16,0 0 0 0,8 0 0 0,0-4 8 16,6 4-8-16,-2-6 0 0,2 0 0 0,1-1 0 15,0-2 0-15,7-1 10 0,0-12-10 0,4 2 10 16,6-2-10-16,-2-4 12 0,-8-2-12 0,7-4 12 16,4 0-12-16,0 0 0 0,-1 0 9 0,1-10-9 15,-4 7 0-15,1 0 0 0,-5-13 0 0,1 9 0 16,-1-6 0-16,-6 1-13 0,-1-1 1 0,1-3 1 0,-5 6-1 15,5 4-1-15,-8-1 0 0,-3 7 0 0,-1 0 13 0,1 7 0 16,-4-4 0-16,0 13-9 0,0 0 9 0,0 0 0 16,-7 0 0-16,-4 0 0 0,4 6 0 0,-1 1 0 15,1 9 0-15,-4 0-12 0,4 0 12 0,-4 6 0 16,1 4 0-16,2-4 8 0,-2 4-8 0,-1-1 8 16,7-2-8-16,-3-1 8 0,3 4-8 0,4-4 0 15,0-9 0-15,0 3 0 0,4 0 0 0,0-3 0 16,-1 0 0-16,1-4 0 0,-1 4 0 0,5-13 0 15,-1 10 0-15,-7-10 0 0,0 0 0 0,11 0 0 16,-1 0 8-16,5 0-8 0,-4-7 0 0,3 4 9 16,0-3-9-16,1-7 0 0,3 3 10 0,-4 1-10 15,4-7 8-15,-3 3-8 0,-1-3 0 0,-3-3-19 16,3 3 3-16,-3-7 1 16,-4 7-9-16,0-6-1 0,1-1-1 0,-5 4 0 0,-3-3 11 0,-3-1 3 0,-5 4 0 0,1 0 0 15,-4 3 12-15,1 6-11 0,-5-6 11 0,4 7-10 16,-3-4 10-16,-4 6 0 0,4 4-9 0,-1-6 9 15,1 9 0-15,3-4 0 0,-3 8 0 0,3-4 0 16,4 0 0-16,-1 3 0 0,1-3 0 0,7 0 0 16,0 0 0-16,0 0-9 0,0 0 9 0,0 0 0 15,0 0 0-15,0 0 0 0,11 6 0 0,-4-6 0 16,4 3 0-16,0 1 0 0,0-8 0 0,3 4 9 16,0 0-9-16,4-3 12 0,-3 3-12 0,3-9 12 15,0 2-12-15,3 1 10 0,1-1-10 0,3 4 10 16,0-6-10-16,-3 2 12 0,0 7-12 0,3-6 12 0,-7-1 16 15,4 4 3-15,-4 3 1 0,-4 3 0 0,4 4-32 16,-7-1-10-16,0-3 0 0,-4 10 0 0,0-6 10 0,-3 9 11 16,-4 3-3-16,0 3 0 0,-4 1 4 0,0-1 0 15,-3 4 0-15,0-4 0 0,3 10-12 0,-3-6 0 16,-4-1 0-16,4 4 8 0,0-6 0 0,-4 2 0 16,4-9 0-16,0 7 0 0,3-14-8 0,1 4 0 15,3 0 0-15,-4 0 8 0,4-7-8 0,0-6 0 16,0 0 0-16,0 0 0 0,0 0 0 0,0 0 8 15,0 0-8-15,7-6 8 0,4 6-8 0,-4-10 0 16,4 4 9-16,3-7-9 0,1 3 0 0,-1-6 0 16,1 0 0-16,-1 0 0 0,0-6 0 0,4-1 0 15,-3 4 0-15,6-10-8 0,-3 4-7 0,-3 2-1 16,3 4 0-16,-4-3 0 0,1 6 16 0,-1 0-12 16,-3 9 12-16,0-2-12 0,-4 2 12 0,-4 7 0 0,5 0-10 15,-8 0 10-15,0 0 0 0,-4 7 0 0,4 2 0 0,-4 4 0 16,1 3 0-16,-4 10 0 0,3-10 0 0,-3 6 0 15,0 4 12-15,-1-1 1 0,5 4 0 0,-4-6 0 16,7 2-13-16,-4-2 9 0,4-4-9 0,0 0 8 16,0-3-8-16,0 0 0 0,4 0 0 0,-4-6 8 15,7-1-8-15,-4 4 0 0,1-7 0 0,3-2 8 16,0 2-8-16,1-6 0 0,2-6 9 0,1 2-9 16,0 1 8-16,0 0-8 0,3-10 8 0,4 4-8 15,0-7 0-15,-3 6-8 0,-1-12 0 0,1 6 0 16,3-10-5-16,-8 4-1 0,5-7 0 0,-1 3 0 15,-3-12-19-15,3 12-4 0,1-6-1 0,-1 10 0 0,1-10 25 0,-1 9 5 16,0 1 8-16,-3 3-13 0,4 3 13 0,-5 0 0 16,-6 3-10-16,7 6 10 0,-8 4 0 0,5-6 0 15,-1 5 0-15,-7 4 0 0,0 0 0 0,7 4 0 16,0-4 8-16,0 9-8 0,1-9 15 0,-1 10-3 16,0-4 0-16,4 1 0 0,-4 2 1 0,4 1 0 15,3 3 0-15,1-4 0 0,-1 7 2 0,0-9 0 16,-3 9 0-16,0-7 0 0,0 1 1 0,-4 9 1 15,4 7 0-15,-4-1 0 0,0-2-4 0,-3-10-1 16,-1 3 0-16,1 3 0 0,-8 3 16 0,4 1 4 16,0-4 0-16,-7 0 0 0,4-3-32 0,-5 3 0 15,1-3 0-15,0-3-10 0,-4 3 10 0,0-6 11 16,4-4-3-16,-4 4 0 0,1-1 0 0,-1-2 0 16,4-1 0-16,-4-3 0 0,4-3 0 0,-4 0 0 15,-4 0 0-15,5 0 0 0,2-3-8 0,-2-7 0 0,-5 4 0 16,8 0 0-16,-4-4-20 0,8 4 3 0,-5-10 1 0,8 0 0 31,-3 0-39-31,3 0-7 0,0 0-2 0,7-7 0 16,0 7-41-16,4-9-9 0,0 2-2 0,0 1 0 15,7 3 0-15,-4-4 0 0,0 1 0 0,4 6 0 0,0-7-16 0,0 4-4 16,-3 3-1-16,3 3 0 0,0 4 56 0,3-7 11 0,-3 9 2 16,1-2 1-16,-1-7 105 0,0 9 21 0,3 1 4 0,-3 6 1 15,-3 0 70-15,-5 6 14 0,1-6 4 0,0 0 0 16,-11 0-29-16,11 7-6 0,-4 2-1 0,0 7 0 15,-3 0-35-15,-1 0-7 0,1 0-2 0,-4 7 0 16,0-7-16-16,4 6-3 0,-1 10-1 0,1-9 0 0,-4 2-19 0,0-2-4 16,0 2-1-16,-4-9 0 0,-3 0-20 0,7 0-8 15,-4-3 0-15,4 3 9 0,-3-3 3 0,3 0 0 16,-4-7 0-16,1 4 0 0,-5-4-12 0,8-6 0 16,0 0 0-16,0 0 0 15,0 0-48-15,0 0-11 0,0 0-2 0,0 0-1 16,0 0-98-16,0-6-20 0,0-4-4 0,4-6-1 15,0 0-73-15,3-3-14 0,0-23-4 0,-3-3 0 0</inkml:trace>
  <inkml:trace contextRef="#ctx0" brushRef="#br0" timeOffset="157">2004 425 1094 0,'0'0'97'0,"0"-9"-77"16,0 2-20-16,0 7 0 0,0 0 236 0,0 0 44 16,0 0 9-16,0 0 2 0,0 0-137 0,0 0-27 15,0 0-6-15,-3 4-1 0,-4 2-65 0,3 0-14 16,0 4-2-16,1-4-1 0,3-6-29 0,0 16-9 0,0-9 0 0,3 2 0 15,-3-9-10-15,0 16-9 0,4-9-1 0,0 2-1 32,-4 1-62-32,3 3-12 0,1-7-2 0,3 4-1 15,-3-4-115-15,3 4-23 0</inkml:trace>
  <inkml:trace contextRef="#ctx0" brushRef="#br0" timeOffset="1322">2224 733 1904 0,'0'0'84'0,"0"0"18"16,0 0-82-16,0 0-20 0,0 0 0 0,0 0 0 0,0 0 90 16,0 0 14-16,0 0 2 0,0 0 1 0,0 0-34 0,-3-7-6 15,-8 7-2-15,4-9 0 0,-1 9-16 0,-3 0-3 16,1 0-1-16,2 3 0 0,1 3-12 0,-4 1-2 16,1 2-1-16,-1 4 0 0,-4 0-13 0,5 0-2 15,-5 3-1-15,4 6 0 0,-7-3-6 0,8 4 0 16,2 2-8-16,-2 4 12 0,6-6 8 0,-3 2 2 15,0-2 0-15,7-4 0 0,0 0-22 0,0-3 0 16,3 0 0-16,1 0 0 0,-1 0 0 0,5-10 0 16,-1 4 0-16,0-4 0 0,0-2 0 0,4 2 0 15,-11-6 0-15,11-10 0 0,3 7 0 0,1 0-10 16,-1-13 1-16,0 6 0 0,8-2 9 0,0-4-8 16,-4-10 8-16,3 4-8 0,5-7-7 0,2-3-1 15,5-3 0-15,-1-4 0 0,-7 1-7 0,1-4-1 0,6-6-1 16,-3 3 0-1,3-9-20-15,-7 6-4 0,4-16-1 0,0 0 0 16,-4-7-6-16,-3 11 0 0,3 2-1 0,-3 4 0 0,-4 5 46 0,-4 5 11 0,1 8 0 0,-5 14 0 16,-2-4 26-16,-5 7 5 0,1 10 1 0,-4-1 0 15,0 4 10-15,-4 6 2 0,4 0 1 0,-7 6 0 16,-4-3-36-16,4 10-9 0,-4 3 0 0,0 0 0 16,-3 0 0-16,-1 6 0 0,1 4 0 0,0 12 0 15,3 1 0-15,-4 3 0 0,1-10 0 0,0 6 0 16,-1 0 43-16,-3-6 6 0,-3 0 2 0,6 7 0 15,4 2-16-15,1-2-3 0,-12-7-1 0,4 6 0 16,4-6-12-16,-1 3-3 0,1 1 0 0,3-1 0 16,4 3-5-16,0 1-2 0,-1-14 0 0,5 7 0 0,-1-3-9 15,1-3 0-15,3 3 0 0,0-13 8 0,3 3-8 0,4 0 0 16,-3-6 0-16,7 0 0 0,-4-7 0 0,-3 4 8 16,-4-10 2-16,0 0 0 0,10 0-10 0,5 0 0 15,-1 0 0-15,4-10-11 0,0 10-1 0,0-6 0 16,0-7 0-16,0 0 0 0,0-3-5 0,0 3-2 15,0-3 0-15,-3 0 0 16,-1 0-9-16,0-9-1 0,1 2-1 0,-1-2 0 0,-3 2 5 0,0 1 1 16,0-4 0-16,-4 7 0 0,0 6 12 0,-3-3 4 15,-1 10 0-15,5-7 0 0,-8 3 8 0,0 10 0 16,0 0 0-16,0 0 0 0,0 0 0 0,-8 0 0 16,5 0 0-16,-4 7 0 0,-1 2 8 0,-3-2 3 15,1 9 1-15,-1-7 0 0,-4 14 0 0,5-7 0 16,-1 6 0-16,0 4 0 0,0-4-4 0,0-3 0 15,4 4 0-15,4 6 0 0,-5-13-8 0,5 3 0 16,-1 0 0-16,4-3 0 0,0-3 0 0,4 0 0 0,-1 3 0 0,1-10 0 16,3 4 28-16,-3-4 3 0,7-3 1 0,-1 0 0 15,1-3-20-15,4 0-3 0,-5 4-1 0,5-8 0 16,3-2-8-16,-4 0 0 0,4-4 0 0,4 4 0 16,3-10 0-16,-3 0 0 0,3 0 0 0,0-7 0 15,4 1 0-15,0 3 0 0,-4-10 0 0,4 3 0 16,-4 1-20-16,-3 2-5 0,3 1-2 15,-4 6 0-15,-3-7 27 0,0 7 0 0,-3 0 0 0,-1 7 0 16,-7 2 0-16,4 1 0 0,-11 6 12 0,0 0-4 16,0 0-8-16,0 0 0 0,0 0 0 0,4 13-8 15,-1-7 8-15,1 7-8 0,-8 0 8 0,4 3-8 0,0-7 8 0,0 4 0 16,4 3 0-16,0 0 0 0,-4 0 0 0,3 0 0 16,1 0 0-16,-1-6 0 0,1 6 0 0,0-3 0 15,-1-4 0-15,4 7 0 0,-3-9 0 0,0 2 0 16,-4-9 0-16,3 10 0 0,1 3 0 0,-4-13 0 15,0 0 0-15,0 6 0 0,0-6 0 0,4 10 0 16,-4-10 0-16,0 0 0 0,0 0 0 0,3 6 0 16,-3 4 0-16,0-10 0 0,0 0 49 0,0 6 12 15,0-6 3-15,0 0 0 0,0 0-52 0,0 0-12 16,0 0 0-16,4 10 0 0,-4-10 0 0,0 0 0 16,0 0 0-16,11 0 0 0,-4 6 0 0,4-12 0 15,-4 6 0-15,4-10 0 0,3 7 0 0,-3-7 0 16,3 1 0-16,1-4 0 0,3-3 0 0,3-3 0 15,4-4 0-15,4-2 0 0,0 2 0 0,0-6 0 16,3 4 0-16,1-1 0 0,-5 4 0 0,5-4 0 0,-1 4 0 16,-3 6 0-16,0 0 0 0,-7 0 0 0,-1 0 0 15,-3 9 0 1,0 1-48-16,-3 3-13 0,-5-4-3 0,1 7 0 16,-4 0-51-16,1 0-10 0,-8 0-3 0,0 0-1024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27.2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116 0 2026 0,'0'0'44'0,"0"0"10"0,0 0 2 0,0 0 1 0,0 0-45 0,0 0-12 15,-4 0 0-15,4 0 0 0,0 0 21 0,-7 6 3 16,3 4 0-16,-3 6 0 0,4 0 19 0,-1 0 4 15,0 3 1-15,4 10 0 0,-3 9-22 0,3-3-4 16,3 7-1-16,-3-1 0 0,0 7 11 0,0-3 3 16,0 7 0-16,0-1 0 0,0 0-20 0,0 3-4 15,-3 1-1-15,-1-4 0 0,-3 3 1 0,3-2 0 16,-3-4 0-16,0 3 0 0,0-6-3 0,3 0 0 16,4-4 0-16,0 1 0 0,-11-7 20 0,4-3 4 15,0 0 1-15,0 0 0 0,7-10-25 0,-4 4-8 16,4-10 0-16,-4 0 0 0,4-3 0 0,0 0 0 15,0-7 0-15,0-6 0 0,0 0 10 0,0 0-10 0,0 0 8 16,0 0-8-16,0 0 8 0,0 0-8 0,0 0 0 0,0 0 8 31,0-10-34-31,4 1-7 0,0-1-2 0,-1 1 0 16,-3-4-141-16,4 0-29 0,-1-3-6 0</inkml:trace>
  <inkml:trace contextRef="#ctx0" brushRef="#br0" timeOffset="643">422 646 1645 0,'0'0'72'0,"0"0"16"0,0-3-70 0,3 0-18 0,-3-7 0 0,4 4 0 16,0-4 61-16,-1 4 9 0,4-4 2 0,1 4 0 15,2-7-2-15,1 3 0 0,4-2 0 0,-1 5 0 16,8-2-18-16,-4-1-3 0,0 4-1 0,0 2 0 0,0-5-29 0,3 6-7 16,-3 3 0-16,0 0-1 0,0 3-11 0,-7 6 0 15,0-2 0-15,0 6 0 0,-4 3 26 0,-3 3 6 16,3-3 2-16,-4 3 0 0,5 0-34 0,-8 7 0 16,-4-7 0-16,-3 10 0 0,3-4 15 0,-7 4-4 15,-3-6-1-15,0 2 0 0,-1 4 1 0,1-3 0 16,-1-4 0-16,1 1 0 0,0-4-3 0,-4 3 0 15,3-6 0-15,4 0 0 0,-3 0-8 0,3-6 0 16,4-1 9-16,0 1-9 0,-4-4 0 0,7-2 0 16,4-4 0-16,0 0 0 15,0 0-54-15,0 0-9 0,0-7-1 0,4-6-1 16,-1 4-99-16,5-7-20 0,2 0-4 0,5 0-399 16,-1-3-79-16</inkml:trace>
  <inkml:trace contextRef="#ctx0" brushRef="#br0" timeOffset="909">915 521 1828 0,'0'0'40'0,"0"0"9"0,0 0 2 0,0 0 0 0,0 0-41 0,0 0-10 0,0 0 0 0,0 0 0 15,0 0 70-15,0 0 12 0,0 0 2 0,-3 0 1 16,3 0-23-16,-11 4-5 0,0 2-1 0,0 4 0 16,4-1-1-16,-4 4-1 0,-3 0 0 0,3 3 0 15,4 3-27-15,3 10-6 0,4-7-1 0,-3 1 0 16,-8 2 16-16,0-9 4 0,-7 0 0 0,11 7 0 15,14 5 25-15,-3-8 6 0,-12-4 1 0,1 3 0 16,4 0-106-16,-1-3-21 16,-3-3-4-16,7-3-1 0,0 6 48 0,3-7 12 0,1 1 0 0,3-4 0 15,8 4 0-15,-5-4 0 0,1 1 0 0,4-7 0 0,-1 3-10 16,4-3 0-16,0-3 0 0,0 3 0 16,4-7-102-16,-1 1-21 0,-3-1-4 0,4-2-949 15</inkml:trace>
  <inkml:trace contextRef="#ctx0" brushRef="#br0" timeOffset="1606">1686 483 806 0,'0'0'72'0,"0"0"-58"16,0 0-14-16,-4-3 0 0,4 3 207 0,-7-3 38 16,0-1 8-16,0 4 2 0,0 0-132 0,3-6-27 15,-7 6-4-15,4 0-2 0,-4 0-18 0,4 0-4 16,-4 0-1-16,0 6 0 0,1-6-21 0,-5 0-4 15,4 4-1-15,-3-1 0 0,0 6-20 0,3-5-4 16,-4 2-1-16,1 0 0 0,3 1-16 0,-3 2 8 16,3-5-8-16,4 8 0 0,-1-8 0 0,1 2 0 15,4 0 0-15,-5 4 0 0,8-4 0 0,-3 4 0 16,6-4 0-16,1 4 0 0,-4-10 0 0,7 13 0 16,0-10 0-16,4 10-9 0,-4-7 9 0,8 4 0 15,-4-1 0-15,-1 1 0 0,1 0 0 0,4 2 0 16,-1 1 0-16,-3-6 0 0,0 5 0 0,0 1 0 15,-1 3 0-15,1 0 0 0,0-6 0 0,0 3 0 16,-4-1 0-16,4 1 0 0,-8 0 8 0,5-3-8 16,-5 6 10-16,1-7-10 0,-4 4 17 0,3-3-2 0,-3-1-1 15,0 1 0-15,-7 0 9 0,4-4 1 0,-1 4 1 0,-3-1 0 16,-4-2-1-16,4 2 0 0,-4-2 0 0,0 2 0 16,-3-6-10-16,-1 4-2 0,-3-1-1 0,4-6 0 15,-8 0-3-15,4 3-8 0,-3-3 12 0,-1 0-4 16,4-3-8-16,0 3 8 0,0 0-8 0,4-6 8 15,-1 3-8-15,1-4-11 0,3 7 3 0,4-9 0 16,0 2-56-16,7-2-10 16,-4 2-2-16,8-9-1 0,-1 7-171 0,8-4-35 0</inkml:trace>
  <inkml:trace contextRef="#ctx0" brushRef="#br0" timeOffset="1890">1837 557 691 0,'0'0'61'16,"0"0"-49"-16,7-4-12 0,-7 4 0 0,0 0 271 0,0 0 51 16,0 0 10-16,0 0 3 0,0 0-182 0,0 0-36 15,0 0-7-15,8 0-2 0,-1 4-35 0,7 2-7 16,11 7-2-16,-14-4 0 0,-11-9-32 0,4 13-6 16,3 0-2-16,0 6 0 0,4-3 5 0,-11 0 1 15,-11-6 0-15,0 3 0 0,8-1-16 0,-4 4-3 16,-1 4-1-16,1-4 0 0,7 3-10 0,-7 0 0 15,0 0 9-15,3-3-9 0,1 0 8 0,3-3-8 16,0 3 10-16,3-6-10 0,-3-1 9 0,0 1-9 16,-11-4 8-16,8-2-8 0,-4-1 0 0,7-3 0 0,0 0 0 15,0 0 0 1,0 0-43-16,0 0-13 0,3-7-4 0,4-2 0 16,1-1-203-16,-1 4-41 0</inkml:trace>
  <inkml:trace contextRef="#ctx0" brushRef="#br0" timeOffset="2052">1985 364 1105 0,'0'0'24'0,"0"0"4"0,0 0 2 0,0 0 2 0,0 0-32 0,0 0 0 16,0 0 0-16,0 0 0 15,0 0-20-15,0 0-12 0,0 0-1 0,0 0-274 16,0 0-54-16</inkml:trace>
  <inkml:trace contextRef="#ctx0" brushRef="#br0" timeOffset="2592">2122 656 979 0,'0'13'87'0,"0"-7"-70"15,-4 7-17-15,1 0 0 0,-1-1 164 0,0 4 30 0,1-3 6 16,-1 3 0-16,-3 0-76 0,3 0-16 0,1 0-4 16,-1 7 0-16,-3-14-25 0,3 7-6 0,1-3-1 0,3 0 0 15,-4 0-22-15,-3-4-5 0,7 1-1 0,-4 0 0 16,4-1-17-16,0-6-4 0,0-3-1 0,-3 13 0 16,3-13-3-16,0 0-1 0,0 0 0 0,0 0 0 15,0 0-2-15,0 0 0 0,0 0 0 0,0 0 0 16,0 0 0-16,0 0 0 0,0 0 0 0,0 0 0 15,0 0-7-15,0 0-1 0,0 0-8 0,-4-9 12 16,4 2-12-16,4-2 0 0,-4-1 8 0,3 0-8 16,1 1 0-16,0-1 0 0,-1 4 8 0,4-10-8 15,-3 6 0-15,3-6 0 0,-3 3 0 0,3-3 0 16,0 0 0-16,4 3 0 0,-4 1 0 0,4-4 0 16,0 0 0-16,3 3 0 0,-3-3 0 0,3 6 0 15,1-9 0-15,-1 3 0 0,1 3 0 0,3 7 0 0,7-4 0 16,-4 4-8-16,-6-4 8 0,3 4 0 0,-4-7 0 0,1 10 0 15,-5-7 0-15,5 10 9 0,-4-3-9 16,-1 6 0-16,1 0 0 0,4 4 0 0,-1 2 0 0,4 4 8 16,0 3-8-16,-14-6 0 0,-8-1 15 0,-3 1-3 15,7 0 0-15,0-1 0 0,0 7-12 0,-4 3 0 16,4-3 0-16,0 0-10 0,4 4 26 0,-4 2 6 16,-4-6 1-16,1 3 0 0,3 4-6 0,0-7-1 15,0-7 0-15,-4 4 0 0,8 0-16 0,-4-3 0 16,-4-1 0-16,4-2 0 0,0 2 0 0,0-9 0 15,4 7 0-15,-4-7 0 16,0 0-33-16,0 0-14 0,0 0-2 0,0 0-803 16,3 3-161-16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16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224 448 115 0,'0'0'10'0,"0"0"-10"16,0 0 0-16,0 0 0 0,0 0 168 0,0 0 32 16,0 0 7-16,0 0 1 0,0 0-110 0,0 0-22 15,0 0-4-15,0 0 0 0,0 0 10 0,0 0 2 0,0 0 1 0,0 0 0 16,0 0-6-16,0 0-2 0,0 0 0 15,0 0 0-15,0 0-5 0,0 0 0 0,0 0-1 0,0 0 0 16,0 0-13-16,-4 0-2 0,-3 0-1 0,7 0 0 16,-7 4-12-16,-1 2-3 0,1 0 0 0,0 4 0 15,-4-4-10-15,0 10-2 0,4-9-1 0,-7 9 0 16,3 3-5-16,0 3-1 0,0 1 0 0,1-1 0 16,-1 4-8-16,-4-1-1 0,5 7-1 0,-1 0 0 15,-4 0 3-15,4 4 1 0,1-4 0 0,2 0 0 16,5-3-3-16,-1 3-1 0,4 0 0 0,4 0 0 15,3-4-11-15,0 8 0 0,0-4 9 0,4-10-9 16,0 4 0-16,4-4 9 16,-5-6-9-16,8 0 0 0,0-6 8 0,0 2-8 0,0-2 0 0,4-7 0 0,0 0 8 0,6-3-8 15,-6-6 12-15,7-4-12 0,0-6 12 0,3 0-12 16,-3-3 12-16,0-3-12 0,-1-1 14 0,-2 4-4 16,-5-3-1-16,-3 3 0 0,-3-7-9 0,-1 0 0 15,-3-2 9-15,0 5-9 0,-4-9 11 0,-3-3-3 16,-1 3 0-16,-3 0 0 0,0 0-8 0,0-3 0 15,-3-1 0-15,-5 1 0 0,1-3 0 0,0 6 0 16,-4 0 0-16,-7-10 0 0,4 13 0 0,-4-3 0 16,-4 4 0-16,0 5 0 0,4 7 0 0,-3 3 8 15,-4 7-8-15,7-4 0 0,0 7 0 0,0 0 8 16,3 9-8-16,-3 4 0 0,4-4 0 0,-1 4 0 16,1-4 0-16,3 7-11 15,0 0-35-15,1 0-7 0,2 0-2 0,5-1 0 16,-1 4-142-16,1 0-29 0</inkml:trace>
  <inkml:trace contextRef="#ctx0" brushRef="#br0" timeOffset="901">1300 496 1335 0,'0'0'59'0,"8"0"13"16,-1-9-58-16,-4 6-14 0,5-1 0 0,-5-5 0 0,8 2 105 0,-4 1 19 16,0 0 3-16,1 2 1 0,-5-5-24 0,4 6-4 15,1-1 0-15,-8 4-1 0,0 0-24 0,0 0-5 16,0 0-1-16,0 0 0 0,0 0-21 0,0 0-4 16,0 0 0-16,0 0-1 0,-4 7 1 0,0 2 0 15,-3-2 0-15,0 2 0 0,-4-2-28 0,-3 6-6 16,-1-1-1-16,-3-2 0 0,-3 3 0 0,3 3 0 15,-4 0 0-15,1 0 0 0,3 0-1 0,-4 0-8 16,0 0 12-16,-3 3-4 0,7-3-8 0,-7 3 12 16,0-3-12-16,3 3 12 0,-3-3-12 0,0 0 0 15,3-3 0-15,0 0 0 0,4 0 0 0,0 0 0 16,0-4 8-16,4 1-8 0,3 3 0 0,0-10 0 16,1 0 0-16,-1 7 0 0,7-7 0 0,-3 0 8 15,3 0-8-15,4-3 8 0,-3 7-8 0,3-7 0 16,18 3 0-16,-4 3-11 0,1 1 11 0,-15-7 0 15,0 0 0-15,0 0 0 0,0 0 0 0,10-7 0 0,5 7 0 0,-1-3 0 16,1 3 0-16,3 0 0 0,3 0 0 0,1 0 0 16,-1 0 0-16,1 0 0 0,3-3 0 0,4 0 0 15,-4 3 0-15,1-7 0 0,2 4 0 0,1 0 0 16,0 0 8-16,7 3-8 0,-4-7 8 0,1 4-8 16,-12 0 0-16,5 0 0 0,-1 3 0 0,-4 0 0 15,1 0-26-15,0-7-3 0,-4 7-1 16,0-3 0-16,-4 3-24 0,1 0-5 0,-1 0-1 0,-7 0 0 15,4-3-151-15,-11 3-30 0</inkml:trace>
  <inkml:trace contextRef="#ctx0" brushRef="#br0" timeOffset="1291">753 1249 1440 0,'0'0'128'0,"0"0"-103"15,0 0-25-15,0 0 0 0,0 0 125 0,0 0 20 16,0 0 4-16,11 6 1 0,3 0-49 0,1 1-9 15,-1-4-3-15,4 3 0 0,0-6-13 0,0 4-4 0,0-1 0 0,-4-3 0 16,1 0-22-16,6 3-5 0,5-3-1 0,2 0 0 16,1 0-25-16,4-3-6 0,-1 3-1 0,1-3 0 15,3-1-3-15,0 4-1 0,3-9 0 0,4 6 0 16,-7-1 0-16,0 4 0 0,0-9 0 0,-3 6 0 16,-1-4-8-16,-7 4 0 0,1 0 9 0,-8 3-9 15,-4-3 8-15,1 3-8 0,-1 0 8 0,0 0-8 16,-6-4 0-16,2 4 0 0,-6-3-12 0,-4 3 4 15,0 0-22-15,0 0-4 0,0 0-1 0,0 0 0 16,0 0-88-16,0 0-17 0,-4-3-4 0</inkml:trace>
  <inkml:trace contextRef="#ctx0" brushRef="#br0" timeOffset="2036">2172 234 1220 0,'0'0'27'0,"0"0"5"0,0-3 2 0,-4-1 0 0,4-5-34 15,0 9 0-15,0 0 0 0,0 0 0 0,4-7 101 0,-4 7 14 16,0-9 2-16,4 2 1 0,-4 1-7 0,0 6-2 16,0 0 0-16,0 0 0 0,0 0-26 0,0 0-6 15,0 0-1-15,0 10 0 0,3 2-36 0,1-5-8 16,-4 9-2-16,0 3 0 0,0 3-7 0,0-2-2 16,0 5 0-16,0 1 0 0,0 6 3 0,0-3 1 15,0 3 0-15,-4 9 0 0,4-2 3 0,-3 9 0 16,-1 0 0-16,4 0 0 0,-4 0-10 0,1 0-2 15,-1-3 0-15,1 3 0 0,3-7-4 0,-4 4-2 16,0-6 0-16,1-1 0 0,3 4-2 0,0-10-8 0,-4-4 12 16,4 4-4-16,0-3 0 0,0 0 0 0,0-10 0 15,-3 4 0-15,3-4 5 0,0-3 1 0,0-3 0 0,-4 0 0 16,4-4-2-16,0-2 0 0,0-7 0 0,-4 6 0 16,4-6-2-16,0 0-1 0,0 0 0 0,0 0 0 15,0 0-1-15,0 0-8 0,0 0 12 0,0 0-4 16,0 0-8-16,0 0-11 0,0-6 3 0,0-1 0 15,0 1-84-15,4-4-17 0,-4 0-3 0,0 1-1089 16</inkml:trace>
  <inkml:trace contextRef="#ctx0" brushRef="#br0" timeOffset="2868">3119 346 403 0,'7'-10'36'0,"-7"4"-36"0,4-10 0 0,0 6 0 0,-1-3 214 0,1-3 36 16,-4 0 7-16,3 4 2 0,-3-4-137 0,0 3-27 16,0-3-6-16,-3 3-1 0,-1 0-20 0,-3 4-5 15,3 2-1-15,-3 4 0 0,0-7-10 0,0 4-3 16,-4-4 0-16,0 4 0 0,4 0-19 0,-4 2-4 16,4 1-1-16,-4 0 0 0,4 3 19 0,-4-6 4 15,4 6 1-15,0 0 0 0,-4 6-27 0,0-6-6 16,0 3 0-16,1 0-1 0,-5 7 13 0,4-4 4 15,-7 4 0-15,7 6 0 0,-3 0-16 0,3 6-2 16,-3-2-1-16,3 8 0 0,0-2-1 0,0 6-1 16,4 3 0-16,0-3 0 0,-4 7-3 0,4 2 0 15,3-2 0-15,1 6 0 0,-4 6-8 0,3-3 0 16,0-3 0-16,1 6 0 0,-1-3 0 0,4-3 0 0,-3 3 0 16,-1-3 0-16,0-4 12 0,1 4 0 0,-1 0 0 0,1 0 0 15,3-4 6-15,-4 4 2 0,0-10 0 0,1 4 0 16,-1-4-10-16,1-3-2 0,3-3 0 0,-4 0 0 15,0-4-8-15,1-2 0 0,3-1 0 0,-4-6 0 16,1 0 0-16,3-3 0 0,0-4 0 0,0 1 0 16,0 0 12-16,0-10-2 0,0 0-1 0,0 0 0 15,0 0-9-15,0 0-16 0,0 0 4 0,0 0 1 16,0 0-24-16,0 0-5 0,-8-4 0 0,5-8-1 16,-1-1-20-16,-3 3-4 0,3-3-1 0,-3 1 0 15,0 2-158-15,-4-12-31 0</inkml:trace>
  <inkml:trace contextRef="#ctx0" brushRef="#br0" timeOffset="3088">2302 954 1324 0,'0'0'118'0,"0"0"-94"16,0 0-24-16,0 0 0 0,0 0 109 0,0 0 18 16,0 0 3-16,0 0 1 0,0 0-39 0,0 0-8 15,0 0-2-15,7-6 0 0,0 3 6 0,0-1 0 16,4 1 1-16,11 3 0 0,6 3-32 0,1-3-6 15,4 0-2-15,-1-3 0 0,1 3-13 0,-5-9-4 16,1 2 0-16,0-2 0 0,-11-7-12 0,4 0-4 16,3 3 0-16,0 3 0 0,0-3-8 0,0 4-8 15,1-1 9-15,-1-3-9 16,7 4-95-16,-7-1-25 0,4 4-4 0,4-10-985 0</inkml:trace>
  <inkml:trace contextRef="#ctx0" brushRef="#br0" timeOffset="3813">3490 301 1324 0,'0'0'59'0,"4"-6"12"16,-4 2-57-16,0-2-14 0,0 0 0 0,0 6 0 0,0 0 80 0,-4-4 14 15,1-2 2-15,3 6 1 0,-8-3-1 0,8 3-1 16,-7 0 0-16,0 0 0 0,0 9-39 0,-4-5-7 15,0 2-1-15,0 4-1 0,4-1 2 0,-7 7 1 16,-1 0 0-16,1 0 0 0,-4 4-4 0,3 2-1 16,-3-3 0-16,4 7 0 0,-4 3-15 0,0 3-3 15,0 0-1-15,0 3 0 0,0-3-7 0,0 3-2 16,4 0 0-16,-1 4 0 0,4-4-5 0,1 0-2 16,-1 0 0-16,4-3 0 0,3-3-10 0,0 3 8 15,1-9-8-15,6 5 8 0,1-5-8 0,0-1 0 16,-1 1 0-16,4-4 8 0,1-3-8 0,2-3 0 15,-2 3 9-15,2-7-9 0,5 1 0 0,-4-7-13 16,7 0 1-16,-8-3 1 16,5 0-24-16,3-6-5 0,0 3 0 0,0-4-1 15,-4-2-139-15,4-1-28 0</inkml:trace>
  <inkml:trace contextRef="#ctx0" brushRef="#br0" timeOffset="4530">3508 631 403 0,'0'0'36'0,"0"0"-36"15,0 0 0-15,0 0 0 0,0 0 227 0,0 0 38 16,0 0 8-16,0 0 2 0,0 0-131 0,0 0-25 16,0 0-6-16,0 0-1 0,0 0-48 0,0 0-9 15,0 0-3-15,7 0 0 0,-7 0-8 0,8 0-1 16,-1 0-1-16,4 0 0 0,-4 0-6 0,4 3-2 15,-4 0 0-15,0 4 0 0,4-1-10 0,0 0-3 16,-1 1 0-16,1-1 0 0,0 4 0 0,-4 3 0 16,-3-1 0-16,3 1 0 0,-3 3 0 0,-4 0 0 15,-4 3 0-15,-3 1 0 0,0 2-8 0,-4 4-1 16,0-4-1-16,0 1 0 0,-3 2-2 0,-4-6 0 0,3 1 0 16,-3 5 0-16,-3-6-9 0,3-3 0 0,3 4 0 15,-3-11 8-15,8 4 1 0,-1-3 0 0,3-4 0 0,1 4 0 16,7-10-9-16,0 0 0 0,0 0-10 0,0 0 10 31,7-13-31-31,1 0 0 0,3 0 0 0,-1-3 0 0,8-3-28 16,4 0-5-16,0 0-2 0,-1-1 0 0,-6 1-18 0,6-10-3 15,-3 7-1-15,4-4 0 0,-1 1 26 16,-3 2 5-16,0 4 1 0,0-3 0 0,0-1 38 0,-3 7 8 0,-4 3 2 0,-1 1 0 16,-2 5 8-16,-1-2 11 0,0 2-3 0,-7 7 0 15,4-9 36-15,-4 9 6 0,0 0 2 0,0 0 0 16,0 0 12-16,0 0 2 0,0 0 1 0,0 0 0 0,0 0-8 15,-8 3-2-15,1 3 0 0,0-6 0 0,0 10-11 0,0 3-2 16,-1-4-1-16,-2 7 0 0,2 0-12 0,-2 0-3 16,-1-3 0-16,0 6 0 0,0-3 4 0,4 7 1 15,0-7 0-15,0 3 0 0,-1-3-20 0,5 0-4 16,-1 3-1-16,11-3 0 0,11 3-8 0,-3 1 0 16,-12-8 0-16,8-2 0 0,4 3 0 0,-5-4 0 15,5 1 0-15,-4 0 0 0,-1-10 0 0,5 3 8 16,-1-3-8-16,1 0 8 15,-1-3-40-15,4 3-9 0,0-7-2 0,0 4-749 16,0-3-151-16</inkml:trace>
  <inkml:trace contextRef="#ctx0" brushRef="#br0" timeOffset="4791">4034 932 2012 0,'0'0'44'0,"0"0"10"0,0 0 2 0,0 0 0 0,0 0-45 0,0 0-11 0,-4 6 0 0,1 1 0 15,-1 2 84-15,-3-2 14 0,3 2 3 0,-3-2 1 16,4 5-42-16,-5-2-9 0,5 3-2 0,-4 0 0 16,-1 3-6-16,1 0-2 0,0-7 0 0,3 7 0 15,-6 0-24-15,2 0-5 0,1 0 0 0,-4 0-1 16,4 3-11-16,0-3 0 0,0 0 9 0,-1-3-9 0,1 0 0 15,4 0-18-15,-1-4 3 0,0-2 1 16,4 2-130-16,0-9-25 0,0 0-6 0</inkml:trace>
  <inkml:trace contextRef="#ctx0" brushRef="#br0" timeOffset="5197">4380 573 1382 0,'0'0'61'0,"0"0"13"0,0 0-59 0,0 0-15 0,0 0 0 0,0 0 0 16,0 0 196-16,0 0 37 0,0 0 7 0,0 0 2 15,0 0-135-15,-4 13-27 0,4 0-6 0,-4 3-1 16,4-10-36-16,-3 10-7 0,3 3-2 0,0 4 0 16,0-1-4-16,3 1-2 0,-3 2 0 0,4-2 0 15,0-1-6-15,-4 4 0 0,3-7-1 0,1 0 0 16,-1-3-15-16,-3 3 9 0,4-3-9 0,-4-3 8 15,7 3-8-15,-7-9 0 0,4 2 9 0,3-2-9 16,-3 2-8-16,-4-9-7 0,0 0-1 0,3 0 0 16,5 3-114-16,2-3-23 0,-6-3-5 0,7-6-552 15,3 2-110-15</inkml:trace>
  <inkml:trace contextRef="#ctx0" brushRef="#br0" timeOffset="5570">4682 567 691 0,'0'0'61'0,"0"0"-49"15,0 0-12-15,0 0 0 0,0 0 255 0,0 0 48 16,-11 0 9-16,11 0 3 0,4 0-187 0,-4 0-36 16,0 0-8-16,0 0-2 0,0 0-11 0,0 9-3 15,-4 4 0-15,-3 3 0 0,0-3-7 0,0 0-1 16,0 0-1-16,-1 3 0 0,-2 3-16 0,2 6-3 0,1 4-1 0,0-3 0 16,0 3-13-16,-4-7-2 15,4 10-1-15,3-3 0 0,-7 6-7 0,4-3 0 16,0 0-1-16,0-3 0 0,0 13-3 0,-4-10 0 15,0 9 0-15,4 4 0 0,-4-7-3 0,4 4-1 0,-4-4 0 16,4 1 0-16,0-1-8 0,-1-6 10 0,-2 0-10 0,2 0 10 16,1-3-10-16,0-3 8 0,0-1-8 0,0 1 8 15,-1-7 0-15,-3 4 0 0,8-4 0 0,-4 0 0 16,-4-3 4-16,4 0 1 0,-1-3 0 0,-2 0 0 16,-5-7-3-16,4 0-1 0,1 1 0 0,2-4 0 15,1 0-1-15,0-3 0 0,0 0 0 0,3-3 0 16,-3 0 0-16,3 0-8 0,-3-7 12 0,0 0-4 15,0 1-8-15,3-4 0 0,-3 0 9 0,0 0-9 0,0 4 0 0,-1-7 0 16,5-7-12-16,-1 4 4 16,-3 3-30-16,7-6-6 0,-4 3 0 0,4-1-1 15,0-2-143-15,0-4-29 0,0 4-6 0</inkml:trace>
  <inkml:trace contextRef="#ctx0" brushRef="#br0" timeOffset="5916">4758 291 1209 0,'0'0'53'0,"0"0"12"0,7-6-52 0,0 6-13 0,0-3 0 0,1 0 0 16,-1 3 152-16,-7 0 28 0,7 3 6 0,0 0 1 15,0 3-71-15,4-2-13 0,4 15-3 0,-1-13-1 16,-10 4-11-16,6-1-1 0,-2 4-1 0,3 7 0 16,-1 2-29-16,-2-6-5 0,2 6-2 0,-6 1 0 15,3 2-18-15,0 1-3 0,1 3-1 0,-1 6 0 16,0 0-8-16,0 4-1 0,-7-4-1 0,0-3 0 16,-3 0-6-16,-1-3-2 0,0 3 0 0,1-10 0 15,-4 4 0-15,-4-1 0 0,4 4 0 0,-8-10 0 16,1 4-1-16,-4-1 0 0,0-3 0 0,-4 4 0 15,-3-4-9-15,0-3 0 0,-4 3 0 0,4-6 0 16,7-3-117-16,0-1-19 0,-4 1-4 0</inkml:trace>
  <inkml:trace contextRef="#ctx0" brushRef="#br0" timeOffset="7177">5327 0 288 0,'0'0'12'0,"0"0"4"0,0 0-16 0,0 0 0 15,0 0 0-15,0 0 0 0,0 0 184 0,0 0 33 16,0 0 7-16,0 0 2 0,0 0-109 0,0 0-21 16,0 0-5-16,0 0-1 0,0 0-36 0,0 0-7 15,0 0-2-15,0 0 0 0,0 0 4 0,0 0 1 16,0 0 0-16,0 0 0 0,0 0-1 0,-4 7 0 16,1-1 0-16,3-6 0 0,0 0-9 0,0 0-3 15,0 0 0-15,0 0 0 0,0 10-3 0,0-10-1 16,0 3 0-16,0-3 0 0,0 0-1 0,0 6 0 15,0 4 0-15,-4-4 0 0,4-6-5 0,0 7-2 16,-4 2 0-16,4-2 0 0,0 2-7 0,0 4-2 0,0-7 0 0,0 7 0 16,-3 0 0-16,3-7 0 0,0 7 0 0,0 3 0 15,-4 0 0-15,4 3 0 0,-3 1 0 0,3 8 0 16,0-8-3-16,0 2-1 0,0 7 0 0,0-7 0 16,-4 4 0-16,0 0 0 0,1 2 0 0,10 4 0 15,4 7 4-15,-8-1 0 0,-13-3 0 0,2 4 0 16,8-1-7-16,-3 4-1 0,3-4 0 0,-4 1 0 15,-3-4-8-15,-4-3 8 0,-3 3-8 0,7-3 8 16,-1 0 2-16,1 3 0 0,0-3 0 0,3 4 0 16,4-4-1-16,-3 0 0 0,-1-4 0 0,1 4 0 15,-1-6 15-15,-3 0 2 0,7-1 1 0,-4-2 0 0,1-1-11 16,-1 0-3-16,0-2 0 0,-3-1 0 0,4-3-4 16,3-3-1-16,0 0 0 0,0-1 0 0,-4-2-8 0,4-7 10 15,0 4-10-15,0-7 10 0,0 0-10 0,0 0 0 16,0 0 0-16,0 0 8 0,4 0-8 0,-4 0-16 15,0 0 4-15,3-4 1 16,4 1-40-16,-7 3-8 0,0-3-1 0,0-7-789 16,0 10-158-16</inkml:trace>
  <inkml:trace contextRef="#ctx0" brushRef="#br0" timeOffset="9682">5766 669 1108 0,'0'0'49'0,"0"0"11"0,0 0-48 0,0 0-12 16,-3-6 0-16,-5 6 0 0,8 0 100 0,0 0 19 15,0 0 3-15,0 0 1 0,0 0-11 0,0 0-1 16,0 0-1-16,0 0 0 0,0 0-23 0,0 0-5 15,0 0-1-15,0 0 0 0,0 0-4 0,11 6-1 16,0-3 0-16,0 1 0 0,7-1-40 0,0-3-9 16,3 0-2-16,-2-3 0 0,2-1 11 0,-6-5 1 15,3 2 1-15,3 1 0 0,-3 0-30 0,4-4-8 16,-1 7 0-16,1-4 0 0,0 1 0 0,3 3 0 16,-7 3 8-16,7-7-8 0,-3 4 0 0,3 3 8 0,-4-6-8 15,1 6 0-15,3 0 10 0,-7-7-2 0,4 4-8 16,-8 0 12-16,4 0-12 0,0 3 0 0,-3 0 0 15,3-7 0 1,-7 4-28-16,-1 0-12 0,-2 0-3 0,-1 3 0 16,-7 0-25-16,0 0-6 0,0 0-1 0,0 0-660 0,0 0-132 0</inkml:trace>
  <inkml:trace contextRef="#ctx0" brushRef="#br0" timeOffset="10015">5878 922 1785 0,'0'0'159'0,"-7"3"-127"16,0 1-32-16,-4 5 0 0,3-9 76 0,1 7 10 16,7-7 2-16,-7 3 0 0,7-3 5 0,4 9 2 15,10 4 0-15,-10-10 0 0,-4-3-35 0,0 0-8 16,0 0 0-16,0 0-1 0,0 0-11 0,11 0-1 15,7 0-1-15,0 0 0 0,-4-3-10 0,4 3-1 16,0-6-1-16,4 3 0 0,3-1-6 0,-4 1 0 16,1-3-1-16,0 3 0 0,-1-1-9 0,1 1-2 15,-1-3 0-15,1 3 0 0,0 3-8 0,3 0 0 16,-4-4 9-16,1 4-9 0,-11 0 0 0,7 0 8 0,0 0-8 16,0-3 0-16,0 3 0 0,0 0 0 0,-4 0-12 15,1 0 4 1,-1-6-57-16,-3 6-11 0,-4-3-3 0,4 3 0 15,0-4-153-15,-11 4-32 0</inkml:trace>
  <inkml:trace contextRef="#ctx0" brushRef="#br0" timeOffset="15880">6206 285 115 0,'0'0'0'0,"0"0"10"0,3-3-10 0,-3 3 0 16,7-7 0-16,-3 7 0 0,-4 0 223 0,7-9 42 15,-3 6 9-15,-4 3 2 0,0 0-165 0,0 0-33 16,0 0-6-16,0 0-2 0,0 0-4 0,0 0-1 16,0 0 0-16,0 0 0 0,0 0-1 0,0 0 0 15,0 0 0-15,0 0 0 0,0 0-7 0,0 0-1 16,-4 6-1-16,-3 0 0 0,3 1-27 0,-6 2-6 16,2 1-1-16,1 3 0 0,-4-10 16 0,1 10 3 0,-1-7 1 0,-4 7 0 15,5 0-23-15,-5 3-5 0,1-6-1 0,-1 2 0 16,-3 1 1-16,4 6 0 0,-4-3 0 0,0-6 0 15,-4 6 0-15,4 0 0 0,-3-3 0 0,3 3 0 16,-4-3-1-16,1-1 0 0,-1 1 0 0,4 3 0 16,0-3-4-16,3 0-8 0,1-4 11 0,3 4-11 15,8-3 16-15,-5-7-4 0,5 7-1 0,-4-4 0 16,-1-3-11-16,5 0 0 0,3-3 0 0,0 0 0 16,0 0 0-16,0 0 0 0,0 0 0 0,0 0 0 15,3-6-53-15,1 0-13 0,0-1-2 0,3 4-628 16,0 0-124-16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33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288 292 1515 0,'0'0'67'0,"0"0"14"0,0 0-65 0,0 0-16 15,0 0 0-15,0 0 0 0,4-7 72 0,-4 7 12 16,0 0 1-16,0 0 1 0,0 0-18 0,0 0-4 15,-15 7-1-15,1-1 0 0,-4 4-5 0,7 6-1 16,8-4 0-16,-5 8 0 0,-3 2-17 0,1-3-4 16,-5 10-1-16,1 0 0 0,-4 3 1 0,3 0 0 15,1 0 0-15,0 3 0 0,-1 4-17 0,1-1-3 16,3 0-1-16,0-2 0 0,-3 2-4 0,3 7-1 16,0-10 0-16,4 10 0 0,0-7-10 0,3 1 0 15,1-4 0-15,-1-3 0 0,4 0 0 0,0-3 0 16,4-7 0-16,-1 1 0 0,1-4 0 0,-1-3 0 15,5-3 0-15,-1-1 0 16,0 1-126-16,0-13-27 0,4 3-6 0,0 1-1 0</inkml:trace>
  <inkml:trace contextRef="#ctx0" brushRef="#br0" timeOffset="289">641 260 230 0,'4'-16'20'0,"-1"9"-20"0,-3 4 0 0,0 3 0 0,0 0 423 0,0 0 80 16,0 0 16-16,0 0 3 0,0 0-380 0,-3 10-76 16,-5-4-15-16,1 7-3 0,0 0-2 0,3 3 0 15,-3 3 0-15,4 0 0 0,-5 3-14 0,1 4-4 16,7-4 0-16,-3 4 0 0,-1 0-8 0,0 2-3 15,1-8 0-15,3 8 0 0,0-8-9 0,0-1-8 16,-4 3 9-16,4-6-9 0,0 4 0 0,0-4 8 16,0 0-8-16,0 0 0 15,0-4-32-15,0 4-8 0,-3-9-3 0,3 2 0 16,-4-2-176-16,4 2-35 0</inkml:trace>
  <inkml:trace contextRef="#ctx0" brushRef="#br0" timeOffset="537">274 855 2070 0,'0'0'45'0,"0"0"10"0,0 0 1 0,0 0 3 0,0 0-47 0,0 0-12 0,0 0 0 0,0 0 0 15,0-3 70-15,3-7 12 0,15 4 2 0,0-1 1 16,8 1-19-16,-1 3-4 0,4-4-1 0,-1 1 0 15,5 0-15-15,-4-4-3 0,-4 4-1 0,-4-7 0 16,-3-3-30-16,4 3-12 0,3 3 8 0,-3-2-8 16,-1-1 0-16,1 6 0 0,3 1 0 0,-3 0-11 15,-8-1-126-15,1 1-26 0,10-1-5 0,-7 4-882 16</inkml:trace>
  <inkml:trace contextRef="#ctx0" brushRef="#br0" timeOffset="1344">450 1037 633 0,'0'0'56'0,"0"0"-44"0,0 0-12 0,0-6 0 16,0 6 248-16,0 0 47 0,-3-10 9 0,3 10 3 15,0 0-131-15,0 0-27 0,-4-3-5 0,0 3 0 16,1 0-54-16,3 0-10 0,0 0-3 0,0 0 0 15,0 3-36-15,0 4-7 0,3 2-2 0,-3 4 0 16,0 0-12-16,4 0-4 0,0 0 0 0,-1 3 0 16,1-10-16-16,-1 7 0 0,1 0 0 0,3-4 0 15,0 1 0-15,1 0 8 0,-5-1 0 0,1-6-8 16,3 4 8-16,-7-7-8 0,0 0 0 0,0 0 0 16,11 6-28-16,-4-6-8 0,0-6-3 0,0 3 0 15,4-4-125-15,-4 1-24 0,4-4-6 0,4 1-1 16,-8-1-36-16,7-3-7 0,-3 0-2 0</inkml:trace>
  <inkml:trace contextRef="#ctx0" brushRef="#br0" timeOffset="1680">731 970 172 0,'0'0'16'0,"0"0"-16"0,0 0 0 0,0 0 0 0,0 0 271 0,0 0 51 15,0-6 10-15,0 6 3 0,0 0-170 0,0 0-33 16,-7-3-8-16,3 3 0 0,-3-4-27 0,7 4-5 16,0 0 0-16,-7 7-1 0,0-1-15 0,-1 4-2 15,1-1-1-15,0 4 0 0,0 3-28 0,-4 3-5 16,7 1-2-16,-3-4 0 0,0 3-2 0,0 3-1 15,0 1 0-15,3 2 0 0,0-2-10 0,1 2-1 16,-8 4-1-16,7-3 0 0,1 3-9 0,-4 3-2 16,-1 0 0-16,5 0 0 0,-4 0-12 0,3 6 11 15,-3-9-11-15,0 3 10 0,-1-7-1 0,1 8 0 0,4-11 0 16,-1 0 0-16,-3 4 6 0,0-4 1 0,3-6 0 16,0 4 0-16,-3-8 1 0,0 1 1 0,3 0 0 0,1-3 0 15,-4-4-5-15,-1 0-1 0,5 1 0 0,-4 2 0 16,3-9-3-16,0 4-1 0,-3-1 0 0,4-3 0 15,3 0-8-15,-8-3 12 0,1-1-12 0,0 4 12 16,3-9-4-16,-3 2-8 0,-4-2 12 0,4-4-4 16,-4 0-17-16,1-3-4 0,6 3-1 0,-7-9 0 15,0 6-30-15,4-10-7 0,4 1-1 0,3 6 0 16,-4-14-120-16,8 8-24 0,3-4-4 16,4 0-867-16</inkml:trace>
  <inkml:trace contextRef="#ctx0" brushRef="#br0" timeOffset="2012">947 269 1882 0,'0'0'41'0,"0"0"9"0,7-3 2 0,1-3 1 0,-5-4-42 0,8 7-11 15,-4 0 0-15,0 3 0 0,-7 0 72 0,0 0 12 16,11 0 2-16,-4 0 1 0,1 6-15 0,-1 4-2 16,0-1-1-16,0 7 0 0,0 7-30 0,1-4-7 0,-1 3 0 0,-4 7-1 15,5 3 11-15,-1 0 2 0,-7-3 1 0,3 3 0 16,5 0-28-16,-8 3-5 0,0 0-2 0,-4-3 0 16,4 4-2-16,-7-1-8 0,3 0 12 15,-3 3-4-15,0 1 2 0,-4-4 0 0,0 0 0 0,0-3 0 16,-7 3-2-16,4-3-8 0,-4-3 12 0,0 0-4 15,0-3-8-15,4-4 0 0,-1-3 0 0,1-3 0 16,7-3-96 0,-4 0-24-16,0-3-4 0,4-1-643 0,7-9-128 0</inkml:trace>
  <inkml:trace contextRef="#ctx0" brushRef="#br0" timeOffset="2278">1430 852 2354 0,'0'0'52'0,"0"0"10"0,3 0 2 0,8-7 3 0,0 4-54 0,0 3-13 15,0-3 0-15,7 0 0 0,3 3 64 0,4 0 11 16,-7-7 1-16,0 4 1 0,-3-3-4 0,-1-4-1 15,4 1 0-15,-3 2 0 0,3 1-72 0,0-1-11 16,-4-2-4-16,4 2-1 0,-3-2 16 0,-1 2 0 16,-3 7 0-16,3-9 0 15,1 2-144-15,-5 7-22 0,-2-6-5 0</inkml:trace>
  <inkml:trace contextRef="#ctx0" brushRef="#br0" timeOffset="2513">1740 551 2044 0,'-11'3'91'0,"11"-3"18"0,0 0-87 0,-7 6-22 0,3 1 0 0,0 9 0 16,-3-10 79-16,0 7 11 0,0 3 2 0,0 0 1 16,-1 3-19-16,1 1-4 0,3 2-1 0,-3 0 0 15,0 4-19-15,7 3-4 0,0 3-1 0,0 0 0 0,-4-7-27 0,1 4-6 16,-1 0 0-16,1 0-1 0,3 0-11 0,0-4 0 15,-4-2 0-15,0-1 0 0,4 4 0 0,0-10-16 16,0 0 3-16,0-7 0 16,0 1-167-16,0-4-32 0</inkml:trace>
  <inkml:trace contextRef="#ctx0" brushRef="#br0" timeOffset="3731">2226 685 172 0,'0'0'8'0,"0"0"1"0,0 0-9 0,0 0 0 0,0-3 0 0,0 3 0 16,0 0 252-16,0 0 49 0,0 0 10 0,0 0 1 15,0 0-144-15,0 0-28 0,0 0-7 0,0 0-1 16,0 0-25-16,0 0-6 0,0 0-1 0,0 0 0 15,0 0-24-15,-4 3-6 0,-3 4-1 0,3 2 0 16,1-2-26-16,-1 6-6 0,4 3-1 0,0 0 0 0,0-4-16 0,-3 8-4 16,3-1-1-16,0 3 0 0,0 4-3 0,0-7-1 15,3 3 0-15,-3 1 0 0,4-1-11 16,-1 1 0-16,1 2 9 0,0-6-9 0,-1-3 0 0,1 0 9 16,-1 4-9-16,1-14 0 0,0 4 0 0,-1-4 0 15,4-3-12-15,1 4 3 16,-1-7-29-16,0 0-6 0,4 0 0 0,0-10-1 15,-1 4-43-15,1-4-9 0,4-3-2 0,-1 0 0 16,0-3-37-16,4 0-7 0,-3 0-1 0,-1 0-1 16,-3-3-114-16,-4-3-22 0,4-1-5 0,0 1-1 15,0 3 196-15,-4-10 39 0,4 3 8 0,-4 1 2 0,0 2 34 0,4 1 8 16,-8 0 0-16,8 2 0 0,-4-2 128 0,-3 6 28 16,0 3 6-16,3 0 1 0,-7 7-14 0,3-4-2 0,-3 7-1 0,0 3 0 15,0 0-48-15,0 0-10 0,0 0-1 0,0 0-1 16,-3 3-10-16,-1 7-1 0,1 6-1 0,-5-10 0 15,5 10-18-15,-1-3-4 0,-3 6-1 0,0 4 0 16,0 2-7-16,-1 7-2 0,1-3 0 0,-4 3 0 16,4 10-2-16,0-7 0 0,7 7 0 0,-4-1 0 15,-6 7-17-15,2-3-4 0,1 0-1 0,0 0 0 16,-4 3-18-16,4 3 0 0,3-3 0 0,-3 3 0 16,0-6 24-16,0 3 7 0,0-3 1 0,-1 0 1 15,1-4-33-15,0 1 0 0,3-7-15 0,-3-3 5 16,0 3 22-16,0-3 4 0,0-6 0 0,-1-4 1 15,1 1 4-15,0-4 1 0,-4 0 0 0,8-6 0 16,-8 0 8-16,4 3 2 0,-1-10 0 0,1 1 0 0,4-4-23 16,-5 0-9-16,1-3 8 0,0-3-8 0,0 0 15 0,0-4-3 15,3 1 0-15,-3-7 0 0,0 0-4 0,-1 0 0 16,1 4-8-16,0-10 12 0,0 3-12 0,-4-4 0 16,7 4 0-16,-3-6 0 0,0 3-16 0,3-4-5 15,1 1-2-15,-1 0 0 16,0-4-91-16,4 0-18 0,4 1-4 0,0-1-1 15,-1 1-78-15,4-8-15 0</inkml:trace>
  <inkml:trace contextRef="#ctx0" brushRef="#br0" timeOffset="4228">2946 554 1443 0,'0'0'64'0,"0"0"13"0,0-6-61 0,0 2-16 0,-7-5 0 0,7 9 0 16,-7-3 122-16,-1-1 22 0,1 4 4 0,0-6 0 16,0 3-37-16,-4 3-8 0,4 0-2 0,-4 0 0 15,0 0-42-15,0 3-9 0,4 3-2 0,-4-6 0 16,1 4-16-16,-1-1-3 0,0 0-1 0,0 3 0 0,0-2-2 0,1 2-1 15,2 0 0-15,1 1 0 0,0-1-34 0,0 4-7 16,3-7-2-16,-3 3 0 0,7-6 18 0,0 0 0 16,0 10 0-16,0-4 0 0,0-6-9 0,0 10 9 15,7 3 0-15,-3-7-9 0,-1 4 9 0,8-4 0 16,-4 4 0-16,4 0-8 0,4-1 8 0,-5 1 0 16,5 3 0-16,-1-1 0 0,1-2 0 0,3 3 0 15,0 0 0-15,-4-1 0 0,4 4 0 0,-4-3 0 16,1 0 9-16,-1 3-9 0,-7-3 24 0,1 3-1 15,-5 0-1-15,1 0 0 0,-1-7-22 0,5 1 0 16,-8 3 0-16,3 0 0 0,-6-4 11 0,-1-2-3 16,-3 2 0-16,-4-2 0 0,0 2 4 0,4-2 0 15,-4 2 0-15,-7-6 0 0,4 4-4 0,-4-1 0 16,0-3 0-16,0 1 0 0,0-1-8 0,3 3 12 16,-3-6-12-16,4-6 12 0,0 3-12 0,-1-4-14 0,4 1 3 15,4-1 1 1,-4 4-45-16,4-6-9 0,4 2-1 0,-1-6-1 15,8 1-118-15,-4 5-24 0,3-9-5 0,4 0-714 0</inkml:trace>
  <inkml:trace contextRef="#ctx0" brushRef="#br0" timeOffset="4462">3162 631 1990 0,'0'0'44'0,"7"-6"8"15,1 2 3-15,2 4 1 0,-2 0-44 0,-8 0-12 0,0 0 0 0,10 0 0 16,-10 0 84-16,4 10 16 0,3-4 2 0,-3 4 1 0,-1-4-28 15,-3 7-6-15,0-3-1 0,0 6 0 0,-3 0-20 16,3 3-4-16,-4-3 0 0,-3 6-1 0,7-6-19 0,-4 4-3 16,1-1-1-16,-1-3 0 0,4 6-20 0,0-6 0 15,-3 0 0-15,3-3 0 0,0-3 30 0,0-1 2 16,0 1 0-16,-4-4 0 16,4-6-52-16,0 0-9 0,0 0-3 0,0 0 0 15,0 0 0-15,0 0 0 0,0 0 0 0,-4-9 0 16,4-1-179-16,-3 0-36 0</inkml:trace>
  <inkml:trace contextRef="#ctx0" brushRef="#br0" timeOffset="4957">3436 641 1274 0,'0'0'56'0,"0"9"12"0,0 4-54 0,0-7-14 0,0 7 0 0,0 0 0 15,0 0 140-15,0 0 24 0,-4-1 6 0,1 4 1 16,-1 0-40-16,-3 0-8 0,3 0-2 0,1 0 0 16,-5 0-37-16,5-3-7 0,-4 3-1 0,3 0-1 15,0-3-31-15,1 0-5 0,-1-7-2 0,1 1 0 16,3-7-19-16,0 0-4 0,0 0-1 0,0 0 0 0,0 0 5 15,0 0 1-15,0 0 0 0,0 0 0 16,0 0 6-16,0 0 2 0,0 0 0 0,3-4 0 0,1-5-27 0,3-4 0 16,0 0 8-16,0-3-8 0,4 0 0 0,0 0 0 15,3 0 0-15,-3-3 0 0,4 0 0 0,-1 0 0 16,0 3 0-16,1-4 0 0,3 4 0 0,0-3 0 16,3 6 0-16,1-3 0 0,0 4 0 0,-4 2 0 15,-4 4 0-15,1-1 0 16,-1 4-20-16,0 3-10 0,-14 0-2 0,0 0 0 0,11 0 32 0,0 6 0 15,-4 4 0-15,0-4 0 0,-3 4 0 0,0 6 0 16,-1-6 0-16,1 6 0 0,-4 3 20 0,0-3 9 16,0 3 3-16,0 3 0 0,0-2-32 0,0-1 0 15,0 0 0-15,0 0 0 0,0 0 12 0,0 4-4 16,0-7-8-16,0-3 12 0,3-1-12 0,1 1 0 16,-4-6 0-16,0 2 0 0,0-6 0 0,0-3 0 15,0 0 0-15,0 0 0 16,0 0-132-16,0 0-30 0,0 0-6 0</inkml:trace>
  <inkml:trace contextRef="#ctx0" brushRef="#br0" timeOffset="5198">3385 247 1555 0,'0'0'138'0,"0"0"-110"16,0 0-28-16,0 0 0 0,0 0 183 0,0 0 31 15,0 0 6-15,0 0 2 0,0 0-161 0,0 0-32 16,0 0-6-16,0 0-2 0,0 0-21 0,0 0-10 16,0 0 1-16,0 0 0 15,0 0-116-15,8 6-23 0,-1 1-5 0</inkml:trace>
  <inkml:trace contextRef="#ctx0" brushRef="#br0" timeOffset="5564">4253 87 2070 0,'0'0'45'0,"0"0"10"0,0 0 1 0,0 0 3 0,0 0-47 0,0 0-12 0,0 0 0 0,0 0 0 15,0 0 69-15,0 0 12 0,-3 6 3 0,-4-6 0 16,-4 6-16-16,0 4-4 0,0-4 0 0,0 7 0 16,-3 0-16-16,0 3-3 0,-4 3-1 0,7 10 0 15,11 3-19-15,-15 7-4 0,-10-7-1 0,0 0 0 16,3 6 8-16,-3 0 2 0,0 10 0 0,3-9 0 15,-3 6-21-15,7-1-9 0,-4-2 8 0,1 0-8 16,6 3 8-16,1-1-8 0,0-2 0 0,3 3 8 16,0-7-8-16,4 1 0 0,3-4 9 0,1 3-9 0,3-12 0 0,0 3 0 15,3-7 0-15,1 4 0 0,3-10 0 0,-3 0-8 16,6-3 0-16,1-7 0 16,0 4-99-16,3-7-19 0,1-3-4 0,3 0-1050 15</inkml:trace>
  <inkml:trace contextRef="#ctx0" brushRef="#br0" timeOffset="5843">4650 96 1324 0,'0'0'59'0,"0"0"12"0,0 0-57 0,0 0-14 0,0 0 0 0,0 0 0 16,0 0 269-16,0 0 51 15,0 0 11-15,-8 7 1 0,5 2-220 0,-8 4-44 0,4-3-8 0,0 3-3 16,-1 6-14-16,5 3-3 0,-1 1-1 0,1 2 0 16,-1 1-11-16,-3 3-3 0,3-4 0 0,1 4 0 15,-5 3-11-15,5-6-2 0,-5 2-1 0,5 4 0 16,3-6-11-16,-4 0 0 0,4-4 9 0,0 4-9 16,-3-4 0-16,-1-3 8 0,4 1-8 0,0-4 0 15,-4 0-16-15,4-4-7 0,0 1-1 0,0-3-1 16,0-1-148-16,0-2-30 0,0 2-5 0</inkml:trace>
  <inkml:trace contextRef="#ctx0" brushRef="#br0" timeOffset="6113">4163 836 1555 0,'0'0'68'0,"0"0"16"16,0 0-68-16,0 0-16 0,0 0 0 0,0 0 0 0,0 0 184 0,0 0 32 16,0 0 8-16,11 0 0 0,0-7-120 0,3 4-25 15,1 3-5-15,-1-3-1 0,8 0-13 0,-1-4-4 16,5 1 0-16,-1 0 0 0,7-1-12 0,1 1-4 16,3-1 0-16,3-2 0 0,4 2-24 0,-3-9-4 15,0 7-2-15,3 2 0 0,-11-5-10 0,4 8 0 16,-7-5 9-16,0 2-9 15,-4 7-82-15,-7-6-21 0,0 6-4 0,-7 0-723 16,0 0-145-16</inkml:trace>
  <inkml:trace contextRef="#ctx0" brushRef="#br0" timeOffset="6618">4408 964 1875 0,'0'0'41'0,"0"0"9"0,0 0 2 0,0 0 0 0,0 0-41 0,0 0-11 16,0 0 0-16,0 0 0 0,0 0 108 0,0 0 20 15,0 0 4-15,0 0 1 0,0 0-35 0,7 9-7 0,4 11-2 16,-4-8 0-16,-7-12-23 0,0 0-5 0,8 13-1 16,-1-6 0-16,0 2-23 0,-3 4-5 0,6 0 0 15,-2 3-1-15,-1-3-16 0,0 3-3 0,4 0-1 0,0 0 0 16,-1 0-11-16,1-3 0 0,0 3 0 0,0-4 8 16,0 1-8-16,0 3 0 0,-1-9 0 0,5 2 0 15,-4 1 0-15,-1-4 0 0,-2 1 0 0,2-1 0 16,-2-3-55-1,-8-3-3-15,0 0-1 0,0 0 0 0,10 3-130 16,-2-3-27-16,-1-6-4 0,0 3-2 0</inkml:trace>
  <inkml:trace contextRef="#ctx0" brushRef="#br0" timeOffset="6861">4700 868 403 0,'0'0'36'0,"0"0"-36"16,0 0 0-16,-7 3 0 0,0-3 425 0,-1 0 79 15,5 3 15-15,-4 7 3 0,3-4-331 0,-3 4-67 16,3-4-12-16,-3 7-4 0,0 6-54 0,-4-9-11 16,-3 6-3-16,-1 6 0 0,1-6-4 0,-4 7 0 15,0-1-1-15,0 4 0 0,0-4-11 0,-4 4-3 16,4 3 0-16,0-4 0 0,-4 7-21 0,4-9 8 16,0 2-8-16,0 1 0 0,4 3 8 0,0-7-8 15,-1 4 8-15,4-7-8 16,4 0-16-16,0 0-8 0,-4-6-2 0,8 3 0 15,-1-10-119-15,0 4-24 0,4-10-5 0,0 0-962 0</inkml:trace>
  <inkml:trace contextRef="#ctx0" brushRef="#br0" timeOffset="7280">5096 157 806 0,'0'0'72'0,"0"0"-58"15,0 0-14-15,0 0 0 0,0 0 295 0,0 0 56 16,0 0 11-16,0 16 2 0,0-6-203 0,4 3-41 16,-4 3-8-16,3 0-1 0,-3 6-19 0,4 4-3 15,3-4-1-15,0 4 0 0,1 2-42 0,-1 1-9 16,0 3-1-16,4 3-1 0,0 4-7 0,-1-7-2 16,-6 3 0-16,3 0 0 0,4 1-14 0,-7 2-2 15,-1-9-1-15,-6 12 0 0,-1-9-9 0,-3 4 10 16,0-1-10-16,-8 3 10 0,1 1-10 0,-4 2 10 15,0-2-10-15,-7-1 10 0,-1-3-10 0,1 4 12 16,0-7-12-16,0 0 12 0,-1 0-4 0,1-3 0 16,0-4 0-16,0-2 0 15,3-4-107-15,4 0-21 0,0-3-5 0,7-3-1159 0</inkml:trace>
  <inkml:trace contextRef="#ctx0" brushRef="#br0" timeOffset="8096">5503 0 1566 0,'0'0'34'0,"0"0"7"16,0 0 2-16,0 0 1 0,0 7-35 0,0-7-9 0,0 0 0 0,0 6 0 0,-4 4 104 0,4-7 20 15,-3 3 3-15,3 4 1 0,-4 3-42 0,1-4-8 16,3 1-2-16,-4 3 0 0,4 3-13 0,0 6-3 16,-4-6-1-16,4 7 0 0,-3 2-34 0,3 4-6 15,-4 3-2-15,1 0 0 0,3 10 19 0,-4-4 3 16,0 4 1-16,4-1 0 0,-3 1-16 0,-1 3-4 16,1-4 0-16,-1 1 0 0,-3 6-6 0,3-3-2 15,1 3 0-15,-5 0 0 0,5 0 16 0,-1 3 4 16,-3 0 0-16,3-3 0 0,1 0-20 0,-1-3-3 15,4 0-1-15,0-3 0 0,-3-1 0 0,3-6-8 16,-4 7 12-16,0 0-4 0,4-7 5 0,-3 0 1 16,3-3 0-16,-4 3 0 0,1-3-5 0,-1-3-1 15,0-3 0-15,1 3 0 0,-4-13 0 0,3 0-8 16,-3-4 12-16,3 4-4 0,1-6-8 0,-1 0 10 0,0-1-10 16,1-6 10-16,-1 7-26 0,1-7-6 0,3-3-1 0,0 0 0 31,0 0-29-31,0 0-7 0,0 0-1 0,0 0 0 15,0 0-173-15,-4 0-35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43.7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760 153 518 0,'7'-6'23'0,"-7"6"5"0,7-6-28 0,0 2 0 0,-3-2 0 0,3 6 0 16,-3-10 306-16,-1 10 56 0,5-6 11 0,-8 6 3 16,0 0-226-16,0 0-45 0,0 0-9 0,0 0-1 15,0 0-22-15,0 0-4 0,0 0-1 0,0 0 0 16,-15 3-23-16,1 0-5 0,-1 7 0 0,-3-4-1 16,0 4-14-16,-3 0-2 0,-1 2-1 0,-3 1 0 15,3 7-8-15,-3 2-2 0,0-3 0 0,0 4 0 16,-4-1-4-16,0 0-8 0,7-2 11 0,-3-1-11 15,4 0 8-15,-1-3-8 0,0-3 0 0,1 3 0 16,3-7 0-16,0 4 0 0,3-3-10 0,1-4 10 16,3 4 0-16,0-4 0 0,4 1 0 0,0-1 0 0,7-6 0 15,-4 6 0-15,4-6 0 0,0 0 0 0,0 0 0 0,0 7 0 16,4 2 0-16,3 1 8 0,0-4-8 0,4 1 10 16,-4-1-10-16,4 1 10 0,-4-4-10 0,4 3 12 15,0-6-12-15,0 3 12 0,3 1-12 0,1 2 12 16,3-3-12-16,7 0 12 0,-4 1 0 0,5-4 1 15,6 3 0-15,-3 0 0 0,0 0-5 0,-1 0-8 16,5 1 11-16,-1-1-11 0,1 0 0 0,-4 0 0 16,-4 0 0-16,0 4 0 0,0-7 9 0,-3 3-9 15,-4-3 0-15,-4 0 9 0,1 3-27 0,-1-3-6 16,-3 0 0-16,-11 0-1 16,0 0-34-16,0 0-6 0,0 0-2 0,0 0 0 15,0 0-109-15,0 0-21 0,0 0-5 0</inkml:trace>
  <inkml:trace contextRef="#ctx0" brushRef="#br0" timeOffset="314">11 1040 2070 0,'-11'7'92'0,"11"-7"18"0,0 0-88 0,0 0-22 0,0 0 0 0,0 0 0 15,0 0 61-15,3 6 8 0,5 0 2 0,6-2 0 0,4 2 5 0,0-3 0 16,-4-3 1-16,8 0 0 0,3 0-21 0,8 0-5 16,3 0-1-16,0 0 0 0,0-3-4 0,3 3-1 15,-3 0 0-15,4 0 0 0,0-3-25 0,-1 0-6 16,1-1-1-16,-1 4 0 0,1-3-4 0,-4 0-1 16,0 3 0-16,0-3 0 0,0 0-8 0,-3-1 0 15,-1 1 0-15,-3 0 8 0,-4 0-8 0,0-4 0 16,-3 4 0-16,-1 0 0 0,-6-3-12 0,3 2-4 15,-4-2 0-15,1 0-1 16,-5 2-39-16,-2 1-7 0,-1 0-1 0,0 0-776 16,-7 3-156-16</inkml:trace>
  <inkml:trace contextRef="#ctx0" brushRef="#br0" timeOffset="1048">1577 182 1753 0,'0'0'38'0,"0"0"8"0,0 0 2 0,0 0 2 0,0 0-40 0,0 0-10 0,0 0 0 0,0 0 0 16,0 0 69-16,0 0 12 0,0 0 3 0,-3 10 0 16,-1 3-19-16,4 0-3 0,0 6-1 0,0 3 0 15,0 4-13-15,4 9-2 0,3 7-1 0,-4-1 0 16,-6-9-7-16,3 7-2 0,-4 2 0 0,1 7 0 15,-1 7-10-15,0-1-2 0,-3-3-1 0,0 7 0 16,0-7-11-16,0 0-1 0,-4-3-1 0,4 0 0 16,-1 0-2-16,1 4-8 0,0-8 12 0,0 1-4 15,3-3 0-15,1 0 0 0,-1-7 0 0,0-3 0 0,4-3-8 16,0-1 8-16,0-2-8 0,-3-7 8 0,3-3 0 16,-4-3-8-16,4 0 12 0,-3-7-4 0,-1 1 0 0,0-1-8 15,4-6 12-15,0 0-4 0,0 0-8 0,0 0 12 16,0 0-12-16,0 0 12 0,0 0-30 0,0 0-6 15,0-6 0-15,-3-4-1 16,6 0-166-16,-3 1-33 0,4-4-6 0</inkml:trace>
  <inkml:trace contextRef="#ctx0" brushRef="#br0" timeOffset="1583">1847 768 1832 0,'0'0'40'0,"0"0"9"0,0-6 2 0,0-1 0 0,4 1-41 0,3-4-10 16,-3-2 0-16,3-1 0 0,0 3 96 0,4-3 18 15,0 1 3-15,0-1 1 0,-1-3-37 0,5 3-7 16,-1 0-2-16,1 0 0 0,-5 7-12 0,8-4-4 15,0 4 0-15,0 6 0 0,0 3-38 0,0 0-8 16,-3 0-2-16,-4 7 0 0,3 0-8 0,-7-1 0 16,4 7 0-16,-4 0 0 0,1 4 0 0,-1 2 0 15,-4 0 9-15,-3 1-9 0,0 2 11 0,0 1-3 16,-3 0 0-16,-1 2 0 0,-3-2 1 0,0 3 0 16,-4 0 0-16,0-4 0 0,-7-6-9 0,0 4 0 15,7-4 0-15,-3 0 8 0,3 4 20 0,0-7 4 16,0 0 1-16,1-4 0 0,2 4-33 0,1-9 0 15,-7-1 0-15,3-6 0 0,0 0 0 0,8 0 0 0,3 0 8 16,0 0-8 0,0-6-48-16,0-4-12 0,0 1-4 0,7-4 0 15,0-3-129-15,4 0-27 0,0 0-4 0,-1-3-446 0,5-1-89 0</inkml:trace>
  <inkml:trace contextRef="#ctx0" brushRef="#br0" timeOffset="1851">2406 611 1587 0,'0'0'35'0,"0"0"7"16,7-3 2-16,-7 3 0 0,0 0-35 0,0 0-9 0,0 0 0 0,0 0 0 16,-7 6 98-16,-1 4 18 0,-2 0 3 0,-1-4 1 0,-4 4-30 0,1 3-6 15,-4-1 0-15,4 1-1 0,-1 0 0 0,1 9 0 16,3-6 0-16,0 10 0 0,0 0-28 0,-3-1-6 16,0-6-1-16,-1 4 0 0,4-1-28 0,1 4-7 15,-1-4-1-15,4 1 0 0,3-1 16 0,0 0 2 16,-3-2 1-16,7 2 0 0,0-3-18 0,0 4-3 15,4-7-1-15,-1 3 0 0,5 0-9 0,2 0 0 16,1-3 0-16,4 4 0 0,3-8 0 0,-4 1 0 16,4-3 0-16,0-1 0 0,4-2 0 0,3-7 0 15,4-7 0-15,3 4 0 16,0-3-147-16,-3-4-28 0,4-3-5 0,-5 1-2 0</inkml:trace>
  <inkml:trace contextRef="#ctx0" brushRef="#br0" timeOffset="2423">3220 605 1872 0,'0'0'83'0,"-4"-10"17"15,4 1-80-15,0 2-20 0,0-2 0 0,-4 2 0 0,4 1 94 0,-3-1 15 16,-4 4 3-16,3-3 1 0,0 3-27 0,-3-1-6 16,0 1 0-16,0 3-1 0,-4-3-36 0,0 3-7 15,0 0-2-15,4 3 0 0,-7 4-15 0,-1-4-3 16,5 3-1-16,-1 1 0 0,-4-4-15 0,1 3 8 15,-1 1-8-15,5-1 0 0,-5 4 0 0,8-4 0 16,-4 0 0-16,4 4 0 0,3 0 0 0,-3-4 0 16,4 4 0-16,3-1 0 0,3 4 0 0,1-3 0 15,-4-10-8-15,3 6 8 0,1 4 0 0,3-1-10 16,4 1 10-16,0 0-8 0,0 2 8 0,7 1 0 16,-8 0 0-16,5 3-8 0,-1 3 8 0,4-3 0 15,-3 0 0-15,-1 0 0 0,1-3 0 0,-1 3 0 16,-3-3 0-16,0 3 0 0,-1 0 0 0,-2-3 0 15,-1-4 0-15,-7 4 0 0,3-3 9 0,1 2-9 16,-4-2 12-16,0 3-12 0,0 0 23 0,-4-4-3 0,1 1 0 0,-4-1 0 16,-1 1 2-16,-2 0 0 0,2-1 0 0,-2 1 0 15,-5 3-9-15,1-7-1 0,3 0-1 0,-7 4 0 16,4-4-11-16,-4 1 12 0,-4-1-12 0,4 1 12 16,0-4-12-16,-4 0 10 0,1 0-10 0,3-3 10 15,0-3-10-15,3 0 0 0,-3 3-12 0,7-7 12 16,4 4-59-16,-4-3-4 15,1-4-1-15,6 1 0 0,4-1-90 0,0 4-18 0,4-10-4 0,3 3-524 16,4 0-104-16</inkml:trace>
  <inkml:trace contextRef="#ctx0" brushRef="#br0" timeOffset="2675">3396 682 460 0,'7'-10'41'0,"-3"4"-33"16,-4-1-8-16,3 1 0 0,5 3 356 0,2-4 70 15,-6 4 14-15,-4 3 2 0,0 0-260 0,0 0-52 16,0 0-10-16,11 10-3 0,7 6-40 0,-7 3-8 16,-1-3-1-16,-6 6-1 0,-4-9-28 0,0 10-6 15,0-1-1-15,0 0 0 0,0 1 5 0,-7-7 1 16,-8-3 0-16,5 3 0 0,-1-4-20 0,7 4-4 16,1-3-1-16,-1 3 0 0,0-3-13 0,4 6 0 15,0-6 8-15,-3-3-8 0,-4 2 0 0,3-5 8 16,0-1-8-16,4-6 0 0,0 0-14 0,0 0-9 15,0 0-1-15,0 0-1 16,0 0-157-16,0 0-31 0,0-6-7 0,0-1-868 0</inkml:trace>
  <inkml:trace contextRef="#ctx0" brushRef="#br0" timeOffset="3338">3605 493 1335 0,'0'0'29'0,"0"0"7"0,0 0 0 0,0 0 2 15,0 0-30-15,0 0-8 0,0 0 0 0,0 0 0 16,0 0 72-16,4 9 12 0,-4-9 4 0,3 7 0 16,-3-1-6-16,0-6-1 0,4 10 0 0,-4-1 0 0,0 1-10 0,0 0-3 15,0-1 0-15,0 4 0 0,0 0-8 0,0 3-1 16,0-7-1-16,0 4 0 0,-4 0-17 0,4 3-3 15,-3 0-1-15,-1-3 0 0,4 0-26 0,-4 3-11 16,1 0 8-16,-1-3-8 0,4-1 0 0,0 1 0 16,-3 0 8-16,3 0-8 0,-4 0 0 0,4 3 8 15,-4-7-8-15,1 4 8 0,3 3 12 0,-4-3 1 16,1 0 1-16,-1 3 0 0,0-7 9 0,1 4 1 16,-1-3 1-16,1-1 0 0,-1 1-10 0,0-1-3 15,1 1 0-15,3-10 0 0,7 10 8 0,-7-4 2 16,0-6 0-16,0 6 0 0,4 1-30 0,-4-7 0 15,0 0 0-15,0 0 0 0,0 0 14 0,0 0-3 16,0 0-1-16,0 0 0 0,0 0-10 0,0 0 0 16,0 0 0-16,0 0 0 0,10 6 0 0,-6-9 0 0,-4-3 0 0,0-4 0 15,4 0 0-15,-1 4 8 0,4-4-8 16,1-2 8-16,-5 2-8 0,8-3 0 0,-4 0 0 0,4-3 8 16,-4 4-8-16,4-4 0 0,-4-4 0 0,4 1 0 15,0-3 8-15,0 3-8 0,-1 3 0 0,5 0 8 16,-4 0-8-16,-1 0 0 0,1 0-12 0,0 3 12 15,0 0-9-15,3 3 9 0,-3 4 0 0,3 3 0 16,4 6-8-16,-3-3 8 0,-8-3 0 0,0 3 0 16,4 3 0-16,-4 0 0 0,-7-3 0 0,0 0 0 15,4 10 0-15,3-4 11 0,-7 7-3 0,7 0-8 16,-3 3 16-16,-1 3-3 0,-3 0-1 0,4 4 0 16,-4-4-3-16,0 3-1 0,-4 1 0 0,4-1 0 15,-3 4 13-15,3-4 3 0,0-6 0 0,0 6 0 0,-4-2-24 16,4-1 0-16,0 0-12 0,0-3 4 0,0-3 8 15,0 0 0-15,4 3 0 0,-4-10 0 0,3 4 0 0,1-4 8 16,-4-6-8-16,0 0 0 16,0 0-23-16,0 0-9 0,0 0-1 0,0 0-1 15,0 0-178-15,0 0-35 0,-4-16-7 0,1 0-2 0</inkml:trace>
  <inkml:trace contextRef="#ctx0" brushRef="#br0" timeOffset="3588">3410 298 2271 0,'0'0'100'0,"0"0"22"0,0 0-98 0,0 0-24 0,0 0 0 0,0 0 0 15,8 12 70-15,-8-12 9 0,0-6 1 0,0 6 1 16,7 13-22-16,4-4-5 0,-4-2-1 0,-7-7 0 16,-15-7-41-16,8 1-12 0,4 6 0 0,3 0 8 15,0 0-112-15,0 0-21 0,0 0-5 0</inkml:trace>
  <inkml:trace contextRef="#ctx0" brushRef="#br0" timeOffset="4073">4559 218 2113 0,'-7'-4'46'0,"7"4"10"0,0 0 1 0,-7-6 3 0,-7 3-48 0,6 0-12 0,8 3 0 0,0 0 0 16,-10-4 84-16,10 4 15 0,0 0 2 0,0 0 1 16,-4 10-56-16,-7-4-11 0,0 7-3 0,4 10 0 15,3-1-3-15,-3 7-1 0,-7 0 0 0,-1 3 0 16,1 0-1-16,-4 0-1 0,0 3 0 0,0 6 0 16,-4-2 13-16,4 9 2 0,0 6 1 0,-3-2 0 15,-8-11-32-15,7 4-10 0,15 9 0 0,-4-2 0 0,-14-11 13 16,7 1-4-16,4-4-1 0,3 1 0 0,4-1-8 15,0 0 0-15,7-2 0 0,0-4 8 0,3 0-8 16,1-3 0-16,3-4 0 0,0-6 0 16,0-3-107-16,1-3-23 0,2-3-5 0</inkml:trace>
  <inkml:trace contextRef="#ctx0" brushRef="#br0" timeOffset="4356">4934 192 2646 0,'0'0'58'0,"0"0"12"0,0 0 2 0,0 0 3 0,0 0-60 0,0 0-15 0,3 13 0 0,1-4 0 15,-4-9 44-15,0 10 7 0,-7 3 1 0,0 3 0 16,7 3-11-16,-4 3-1 0,-7 1-1 0,4 2 0 15,7 4-21-15,-7 0-4 0,0-3-1 0,-1-1 0 16,5 1-13-16,-1-1 11 0,4 1-11 0,-3-4 10 16,-1-2-10-16,0 2 0 0,8-3 9 0,-4 0-9 15,-4 1-13-15,1-1-7 0,6-3-2 0,-3-3 0 16,-3-4-192 0,3 1-38-16</inkml:trace>
  <inkml:trace contextRef="#ctx0" brushRef="#br0" timeOffset="4606">4509 861 345 0,'-25'0'15'0,"25"0"4"0,0 0-19 0,0 0 0 16,0 0 0-16,0 0 0 0,0 0 470 0,0 0 90 15,7 0 19-15,4 0 3 0,7 6-406 0,-4-6-80 16,1-6-17-16,-1 0-3 0,-3 2-36 0,10-2-6 15,8 3-2-15,0-4 0 0,-4 4 17 0,0 3 3 16,8-6 1-16,-1 3 0 0,1-4-40 0,-1 4-13 16,0-3 8-16,8-1-8 0,3-2 0 0,-10 5 0 15,-15 1 0-15,7 0 0 16,11 0-97-16,-7 0-27 0,-8 3-4 0,1 0-693 16,-4 0-139-16</inkml:trace>
  <inkml:trace contextRef="#ctx0" brushRef="#br0" timeOffset="5253">4743 1015 1872 0,'0'0'83'0,"0"0"17"16,0 0-80-16,0 0-20 0,-4 6 0 0,4-6 0 15,4 6 88-15,-4 4 15 0,0-4 2 0,0 4 1 0,4 3-33 0,-4 0-6 16,0-10-2-16,0 10 0 0,0-1-27 0,3-2-6 16,1 3 0-16,-4 0-1 0,0 3 1 0,3 0 1 15,1 0 0-15,0 0 0 0,-4 0-20 0,3 0-4 16,4-3-1-16,-3 3 0 0,0-4-8 0,3 1 8 16,-4-3-8-16,5-1 8 0,-5 1 0 0,1-4 0 15,-4-6 0-15,0 0 0 0,11 0-8 0,-1 0-17 16,1-3 4-16,0 0 1 15,7 0-128-15,-4-7-26 0,-3-3-5 0,0-3-1 16,0 0 64-16,3-3 13 0,4 0 3 0,-11 0 0 16,1 0-23-16,2-4-4 0,8 1-1 0,-7-1 0 0,-7 4 96 0,3 0 24 15,11-4 0-15,-3 4 0 0,-5 3 56 0,-2 3 15 16,-1-3 3-16,0 10 1 0,4 0 33 0,-4 2 8 16,-14-2 0-16,7 6 1 0,11 0-21 0,-11 0-4 15,0 0 0-15,3 13-1 0,8 3-31 0,-4 0-7 0,-7-7-1 0,-3 7 0 16,-8-6-1-16,4 6-1 0,-4-3 0 15,0 3 0-15,-3 9 3 0,-1 1 1 0,8-3 0 0,-4 2 0 16,-7 4-34-16,4 0-6 0,3 6-2 0,-4 0 0 16,5 0 3-16,-5 4 0 0,4-1 0 0,-3 1 0 15,7-1-7-15,-4 0-8 0,-3 4 11 0,3-3-11 16,4 2 0-16,-4-2 0 0,-4-1 0 0,-3 0 0 16,8-2 0-16,-5-4 0 0,12 0 0 0,-5-7 0 15,-2 1 32-15,2-4 0 0,8-3 0 0,-7-3 0 16,-4 0-24-16,8-3-8 0,3-6 0 0,-4-1 0 15,-3 0 13-15,3-6-1 0,4 0 0 0,0 0 0 16,0 0 0-16,0 0-1 0,-3-3 0 0,-1-6 0 0,8-1-11 16,-8 0 10-16,-7-6-10 0,4 0 10 0,4 0-10 15,-1-3 0-15,-7 0 0 0,0-3 0 0,4 2-21 0,4-5 0 16,-5 2 0-16,1-2 0 16,-4 2-91-16,4 1-17 0,7 0-4 0,-3-1-735 15,-5 4-146-15</inkml:trace>
  <inkml:trace contextRef="#ctx0" brushRef="#br0" timeOffset="5629">5456 368 403 0,'0'0'36'0,"0"0"-36"0,11-6 0 0,-8-1 0 15,-3 1 354-15,0 6 64 0,19 3 13 0,-9-3 2 16,-10 0-233-16,8-3-46 0,2 3-10 0,5 3-1 16,-4 0-61-16,-1 0-12 0,-6 7-2 0,7 6-1 15,10-3-10-15,-6 3-1 0,-19 0-1 0,8 3 0 16,7 3-13-16,-4 1-2 0,-4 6-1 0,1-4 0 15,0 7-7-15,3 3 0 0,-4 1-1 0,-6 2 0 16,-8 1-17-16,7 2-3 0,1 1-1 0,-1 3 0 0,-3-4 2 16,-4 4 1-16,0-3 0 0,-7 2 0 0,0-2-13 15,0 3 0-15,-3-7 0 0,3 4 0 0,3-7 0 0,-3 0 8 16,-3-3-8-16,6-3 9 0,4-3-19 0,-7-4-4 16,0 1-1-16,4-7 0 15,0-7-215-15,3 1-43 0</inkml:trace>
  <inkml:trace contextRef="#ctx0" brushRef="#br0" timeOffset="6326">6205 992 1796 0,'0'0'80'0,"-7"-3"16"0,0 3-77 0,0 0-19 0,-1-3 0 0,8 3 0 16,0 0 116-16,0 0 19 0,0 0 4 0,0 0 1 16,0 0-32-16,0 0-7 0,0 0-1 0,0-7 0 15,4 1-33-15,10 3-7 0,8 6-2 0,3-3 0 16,-10-10-23-16,3 1-5 0,3 2-1 0,8 1 0 16,-4 0-5-16,4-1 0 0,0 1-1 0,0 3 0 15,3-1-10-15,-3-2-1 0,3 3-1 0,1 0 0 16,-1-1-11-16,1-2 0 0,-8 3 0 0,0 0 8 15,4-1-8-15,-4 1-16 0,0-3 4 0,0 3 1 16,-3-4-47-16,-4 4-10 16,0-3-1-16,-4-1-1 0,1 1-147 0,-8-1-30 0,4 1-5 15</inkml:trace>
  <inkml:trace contextRef="#ctx0" brushRef="#br0" timeOffset="6816">6565 544 806 0,'0'0'72'15,"0"0"-58"-15,0 0-14 0,0 0 0 16,0 0 317-16,-7 3 61 0,4 7 12 0,-1-4 2 0,0 7-265 16,4 0-54-16,-3 3-10 0,-1 3-3 0,1 3-9 15,-1 4-3-15,0 0 0 0,4 6 0 0,0 3-4 16,0 0-2-16,0 7 0 0,4-7 0 0,3 13-25 0,0-3-5 16,1-4 0-16,-5-5-1 0,-6-4 11 0,-1 3 2 15,4 0 1-15,0-3 0 0,-4-3-25 0,4-3-17 16,0-1 2-16,0-6 1 0,-3 1 14 0,3-4 0 15,0-4 0-15,-4-2 10 0,4 0-28 0,0-10-6 16,0 0 0-16,0 0-1 16,0 0-151-16,0 0-29 0,-3-10-7 0</inkml:trace>
  <inkml:trace contextRef="#ctx0" brushRef="#br0" timeOffset="7391">5881 153 1587 0,'0'0'70'0,"0"0"15"0,0 0-68 0,0-6-17 15,0 6 0-15,0 0 0 0,0 0 93 0,0 0 15 16,0 0 4-16,0 0 0 0,0 0-15 0,0 0-2 15,0 0-1-15,7 6 0 0,4 7-36 0,-4 3-7 16,0 7-2-16,-3-1 0 0,3 1-16 0,-3-1-3 16,-4-9-1-16,0 6 0 0,0 3-2 0,0 4-1 15,0 6 0-15,0-3 0 0,0 0 4 0,0 6 1 16,0 6 0-16,0 4 0 0,-4 0-1 0,1 3 0 16,-5 0 0-16,5 3 0 0,-8 1-10 0,7 2-3 15,-6-6 0-15,6 6 0 0,-7 1-5 0,8-4-2 16,-8-3 0-16,4 3 0 0,-1-3-2 0,1 0-8 15,4-3 12-15,-5 0-4 0,1-7-8 0,0 1 8 16,3-1-8-16,1-6 8 0,-1 0-8 0,1-3 8 0,3-3-8 16,-4-1 8-16,0-2-8 0,4-1 0 0,0-3 9 15,0 1-9-15,0-8 0 0,0 1 0 0,0-3-12 16,0-1 4-16,4-2 8 0,-4-7 14 0,0 0-3 0,0 0-1 31,7 0-40-31,-7 0-8 0,0 0-2 0,0 0 0 0,0 0-134 16,7-10-27-16,-3 4-6 0</inkml:trace>
  <inkml:trace contextRef="#ctx0" brushRef="#br0" timeOffset="8262">7394 250 1814 0,'0'0'80'0,"0"0"17"0,0 0-77 0,0 0-20 0,0 0 0 0,0-7 0 16,0 7 66-16,-4-3 10 15,-3 3 1-15,7 0 1 0,0 0-14 0,-4 10-4 0,1-1 0 0,3 7 0 16,-4 7-8-16,4-1-3 0,-4 4 0 0,1 2 0 16,3 1-19-16,-7 3-4 0,3 0-1 0,0 3 0 15,-3 4 10-15,4 9 1 0,6 9 1 0,-6-5 0 16,-15-7-18-16,0-1-4 0,3 4-1 0,-3 4 0 15,11-4-2-15,0 3-1 0,-4-6 0 0,7 3 0 16,-6 0-2-16,6-3 0 0,0-7 0 0,4 0 0 16,-3-2-9-16,3-4 0 0,0-4 0 0,0-2 0 15,3-4 0-15,-3-2 0 0,0-4 0 0,0-4 0 16,4-2 20-16,-4 0 9 0,0-10 2 0,0 0 0 16,0 0-55-16,0 0-10 0,0 0-2 0,0 0-1 15,0 0-96-15,0-10-19 0,0 0-4 0,0-2-934 16</inkml:trace>
  <inkml:trace contextRef="#ctx0" brushRef="#br0" timeOffset="8666">7653 765 1440 0,'4'-13'128'0,"-4"7"-103"0,0-1-25 0,3 1 0 16,-3 6 153-16,0-6 26 0,0-4 5 0,0 4 0 15,0-1-68-15,0 7-15 0,0 0-2 0,0 0-1 16,0 0-23-16,0 0-5 0,0 0-1 0,4 10 0 15,-1-1-42-15,1 4-9 0,-4 3-2 0,0 7 0 16,4-1-2-16,-1 10-1 0,4 3 0 0,-3-3 0 16,-4-9-5-16,0-1-8 0,0 0 11 0,0 4-11 15,4-4 0-15,-1-2 0 0,1 2 0 0,3-6 0 16,-3 0 9-16,3 0-1 0,-4-3-8 0,5-4 12 0,-1-2-23 16,0-4-5-16,0 0 0 0,4 0-1 15,3-6-100-15,1-3-20 0,-8-1-4 0,7-2-1 16,1-4-41-16,3 0-8 0,-4-6-1 0,1 0-1 15,6 0-43-15,-3-4-9 0,0-2-2 0,-3-4-212 16</inkml:trace>
  <inkml:trace contextRef="#ctx0" brushRef="#br0" timeOffset="9050">8038 640 403 0,'0'0'36'0,"4"-6"-36"15,0-1 0-15,-1-2 0 0,1 2 264 0,-4 7 45 16,0 0 10-16,0 0 1 0,0 0-176 0,0 0-35 16,0 0-7-16,0 0-2 0,0 0-12 0,-4 10-4 15,1-1 0-15,-5 4 0 0,5 0-19 0,-4 0-4 16,3 6-1-16,-3 4 0 0,3 2-12 0,-7 1-4 15,4 3 0-15,0 3 0 0,-4 3-1 0,0 0-1 16,-3-3 0-16,-4 6 0 0,4 1-14 0,3 6-4 0,7 6 0 0,-10-3 0 16,-4-6 7-16,3 6 1 15,8 9 0-15,-7-2 0 0,-4-11-32 0,0 1 0 0,3 0 0 0,-3 3 0 16,7-3 0-16,-3 3-10 0,3 0 10 0,-3-3-8 16,3 0 8-16,0-4 8 0,4-2-8 0,0 2 11 15,-4-2 0-15,0-7 0 0,4 0 0 0,0-4 0 16,-4 1-2-16,4-6 0 0,0-1 0 0,-1-3 0 15,1-3-1-15,4 0-8 0,-5-6 12 0,1 0-4 16,4-1 1-16,-5-2 0 0,1-4 0 0,7-3 0 16,-3 3-1-16,-1 0-8 0,-3 0 12 0,7-3-4 15,-7 0 0-15,3-3-8 0,-3 0 12 0,3 0-4 16,1-4-8-16,-1 1 12 0,-3-4-12 0,3-2 12 16,-3-1-12-16,0 0 0 0,3-6 9 0,-3-1-9 0,3 1 0 0,1-6 0 15,-4-4 0-15,3-3 0 16,-3-7-20-16,3 1-6 0,-3 0-1 0,0-1 0 15,3 4-37-15,-3 0-7 0,7 3-1 0,-4 6-1 16,4 1-173-16,4-1-34 0</inkml:trace>
  <inkml:trace contextRef="#ctx0" brushRef="#br0" timeOffset="9514">8496 656 172 0,'11'-10'16'0,"-4"4"-16"15,-4 0 0-15,1-4 0 0,3 4 440 0,-7-1 84 0,4 1 18 0,-4 6 3 16,0 0-385-16,0 0-76 0,0-7-16 0,0 7-4 16,-4-6 27-16,-3 3 5 0,3 0 0 0,-3-1 1 15,0 1-61-15,-4 3-13 0,0 0-3 0,1 3 0 16,-1-3-6-16,0 0-2 0,4 4 0 0,-8-1 0 15,1 3-12-15,3-3 0 0,0 4 0 0,1-4 0 16,2 7 0-16,-3-4 0 0,8 0 0 0,-4 4 0 16,7 0 0-16,0-4 0 0,0 4 0 0,3-1 0 15,-3 1 0-15,4-4 0 0,-1 1 0 0,5 2 0 16,3 7-8-16,-1-6 8 0,1 3-12 0,0 0 12 16,3 3 0-16,-3 3 0 0,0-3 0 0,0 3 0 0,0 0 0 15,-1 4 0-15,-2-4 0 0,-1 0 0 0,0 0 0 16,-3 0 0-16,-1 1 0 0,1-1 0 0,-4-3 0 0,-4 3 0 15,4-3 0-15,-3 0 0 0,-1-3 0 0,-3 0 0 16,-4-1 12-16,4 1-3 0,-4-3-9 0,-3 3 0 16,-1-1 0-16,-3-5 0 0,4 3 0 0,-4-4 0 15,3 4 0-15,1-7 0 0,-1 0 24 0,-3-3 5 16,4 0 2-16,-4 0 0 0,4 0-31 0,-4 0 0 16,7-6 0-16,0 2 0 15,0-2-40-15,4 0-13 0,3-4-3 0,1 3-1 16,-1-2-147-16,4-1-28 0,4 1-7 0</inkml:trace>
  <inkml:trace contextRef="#ctx0" brushRef="#br0" timeOffset="9780">8791 682 1209 0,'0'0'108'0,"0"0"-87"0,0 0-21 0,0 0 0 15,11 0 236-15,-11 0 42 0,0 0 9 0,0 0 1 16,7 6-156-16,-3-3-31 0,-4-3-6 0,3 10-2 15,-3 0-37-15,0 2-7 0,0 1-1 0,0 3-1 16,-3 7 5-16,-1-1 2 0,4 0 0 0,-4 4 0 16,1 0-38-16,-1-4-8 0,1-3-8 0,-1 4 11 15,0 2-3-15,4-9 0 0,-3 3 0 0,-1-3 0 16,1-3-8-16,-1 0 10 0,-3 3-10 0,3-6 10 16,1-1-10-16,-1-2 0 0,4 2 0 0,0-9 8 0,0 0-23 0,0 0-5 15,0 0 0-15,0 0-1 16,0 0-158-16,0 0-31 0,-7-6-6 0,3 3-527 15,1-10-105-15</inkml:trace>
  <inkml:trace contextRef="#ctx0" brushRef="#br0" timeOffset="10265">9054 688 1094 0,'0'0'97'0,"0"0"-77"16,0 0-20-16,7 0 0 0,-7 0 137 0,7 7 24 15,1-4 5-15,-8-3 1 0,7 6-60 0,-4 4-12 16,1-1-3-16,0-2 0 0,-1 2-3 0,-3 7-1 0,7 4 0 0,-3-4 0 16,-8-7 13-16,4 4 3 15,4 3 0-15,-4 0 0 0,0 0-58 0,-7 0-11 0,3 3-3 16,1 4 0-16,6 2 4 0,-6-6 1 0,-8-3 0 0,4-3 0 16,-4 3-25-16,4 0-4 0,-4-3-8 0,7 0 11 15,-3 0-11-15,0-4 12 0,3 1-12 0,1-4 12 16,-1 1-12-16,4-7 10 0,0 0-10 0,0 0 10 15,0 0-2-15,0 0-8 0,0 0 12 0,0 0-4 16,0 0-8-16,4-7 0 0,3 1 0 0,0 3 0 16,4-10 14-16,-4 0-2 0,4 0-1 0,0-3 0 15,-1 0-11-15,1-3-12 0,0 0 2 0,0-4 1 16,0 1 9-16,3-4 0 0,4 4 0 0,0 0-8 16,-4-1 0-16,8 4 0 0,-4 3 0 0,0 3 0 15,4-3 8-15,-4 7-12 0,3 2 12 0,-3 4-12 16,-3 0 12-16,-4 0-8 0,3-1 8 0,-3 4-8 0,-4 7 8 0,4 2 0 15,-8 4 0-15,5 0 0 0,-1 3 0 0,-4 3 0 16,1 0 0-16,-4 4 8 0,4 2-8 0,-4-2 8 16,3 2-8-16,-6 4 8 0,3-10-8 0,-4 7 9 15,4-4-9-15,-4 4 10 0,4-7-10 0,-3 0 10 16,3 1-10-16,0-4 10 0,-4-4-10 0,4 1 0 16,0-3 9-16,0 0-9 0,0-4 0 0,0-6 0 15,0 0-12-15,0 0 4 16,0 0-156-16,0 0-30 0,0 0-6 0</inkml:trace>
  <inkml:trace contextRef="#ctx0" brushRef="#br0" timeOffset="10500">9022 326 1209 0,'-4'-3'108'0,"0"-3"-87"0,1-1-21 0,3 7 0 16,-7-3 288-16,7 3 54 0,0 0 10 0,0 0 3 15,0 0-284-15,0 0-57 0,0 0-14 0,0 0 0 16,0 0-39-16,0 0-10 16,0 0-3-16,0 0-1001 0</inkml:trace>
  <inkml:trace contextRef="#ctx0" brushRef="#br0" timeOffset="10932">10152 189 2253 0,'0'0'49'0,"0"0"11"0,0 0 1 0,0 0 3 0,0 0-51 0,0 0-13 0,-7 0 0 0,0 0 0 16,-4 0 61-16,0 0 10 0,4 3 1 0,-7 0 1 15,-1 4-40-15,8 9-8 0,7 6-1 0,-11 4-1 16,-3-23 11-16,-4 13 2 0,-4 0 1 0,4 9 0 16,4 4-8-16,0 3-1 0,3 3-1 0,-7 1 0 15,3-1 5-15,1-6 0 0,-8 3 1 0,4-4 0 16,0 8-33-16,4 2 0 0,-1 4 0 0,5-4-12 16,-1 4 20-16,0-4 4 0,4 1 0 0,0-1 1 15,-1-3-13-15,5 0 0 0,3-6 0 0,0 3 0 16,0-6 0-16,3 3-12 0,5-10 3 0,-1 3 0 15,4-3-8-15,-1-6-2 0,1 0 0 0,0-3 0 16,7-4-142-16,-3-3-29 0,6 1-6 16</inkml:trace>
  <inkml:trace contextRef="#ctx0" brushRef="#br0" timeOffset="11215">10487 147 2311 0,'0'0'51'0,"0"0"10"0,0 0 3 0,0 0 0 0,0 0-51 0,0 0-13 16,0 0 0-16,0 0 0 0,0 0 72 0,-3 13 11 0,-1 6 2 16,1 4 1-16,-1-4-23 0,0-3-5 0,4-16-1 0,-3 13 0 15,-4 6-21-15,3 0-4 0,4 3 0 0,-4 4-1 16,1 0-17-16,3-4-3 0,0 0-1 0,-4 1 0 15,4 2-10-15,0-2 0 0,0 2 0 0,4-9 0 16,-4 0 0-16,3 4 0 0,-3-1 0 0,0-3 0 31,4 0-23-31,-4-10-9 0,4 7-3 0,-4-3 0 16,0-4-187-16,0-6-38 0</inkml:trace>
  <inkml:trace contextRef="#ctx0" brushRef="#br0" timeOffset="11472">10005 803 460 0,'-7'0'41'0,"-1"4"-33"15,8-4-8-15,0 0 0 0,0 0 408 0,0 9 80 16,0 4 16-16,0 0 4 0,-3-13-345 0,3 0-69 16,11 3-14-16,-11-3-2 0,3-3-11 0,4-4-3 15,8 4 0-15,6 13 0 0,8-7-11 0,-4-3-2 16,-3-13-1-16,3 4 0 0,4-1-22 0,3-3-4 15,-3 4 0-15,7-7-1 0,0 3 6 0,4 0 2 16,3 0 0-16,4 0 0 0,-4 4-31 0,0 2 0 16,1-2 0-16,-5 2 0 0,-3 4 0 0,-3 0 0 15,-5 0 0-15,-6 0 0 16,0 3-140-16,-8 3-33 0,0 0-7 0</inkml:trace>
  <inkml:trace contextRef="#ctx0" brushRef="#br0" timeOffset="12111">10286 1027 2026 0,'-18'-22'90'0,"14"16"18"16,4 2-86-16,0 4-22 0,0 0 0 0,0 0 0 0,0 0 100 0,0 0 15 15,0 0 3-15,7 0 1 0,4 7-27 0,0-1-6 16,-4-6-1-16,4 3 0 0,0 7-28 0,0-4-5 16,-11-6-2-16,0 0 0 0,0 0-18 0,3 10-4 15,1-4-1-15,-4 4 0 0,0 0-16 0,0-1-3 16,-4 4-8-16,1 0 12 0,-1 3-12 0,-3 0 11 15,-4 0-11-15,0 6 10 0,0-2-10 0,-3-1-9 16,-1 0 9-16,-3-3-13 0,0 3 37 0,0-3 7 16,0-3 1-16,0 3 1 0,0-3-33 0,4-4 0 15,0-2 0-15,3 2 0 16,0-5-24-16,7-1-12 0,4-3-3 0,0 0 0 16,0 0-20-16,0 0-4 0,4-7-1 0,7 1 0 15,3-4-91-15,4 1-18 0,0-4-4 0,4-3-1 16,-1 0 62-16,1-3 12 0,0 0 2 0,-1-1 1 15,1-2-23-15,3 3-5 0,-7 0-1 0,7-4 0 16,-3 1 60-16,3 2 12 0,0 1 2 0,1 0 1 0,-5 3 139 0,1 0 27 0,-8 6 5 0,1 1 2 16,-8 2 32-16,0 1 6 0,0 0 2 0,-7 6 0 15,0 0-48-15,0 0-10 0,0 0-1 0,-7 6-1 16,-7 0-26-16,3 1-4 0,-4-4-2 0,5 3 0 16,-1 7-36-16,0 0-7 0,-3-3-2 0,3 2 0 15,4 8 3-15,-4-11 0 0,0 7 0 0,0 3 0 16,4-3 0-16,0 1 0 0,0 2 0 0,-1-3 0 15,8 0-8-15,-3 3-2 0,6 3 0 0,-3-6 0 16,4-6-6-16,-4 0-8 0,7 2 11 0,4 1-11 16,0-3 10-16,3-4-10 0,4-3 8 0,4 4-8 15,-1-4 8-15,5-3-8 0,-1-3 8 0,4 0-8 16,-4-1-53-16,4 1-16 0,-1-3-3 0,1-4-1 16,-4 1-151-16,1-1-29 0</inkml:trace>
  <inkml:trace contextRef="#ctx0" brushRef="#br0" timeOffset="12467">10884 278 979 0,'0'0'43'0,"0"0"9"0,0 0-41 0,0 0-11 0,10-3 0 16,-2 6 0-16,2 7 251 0,1-4 48 0,-4-6 9 0,4 7 3 16,0 6-164-16,0-4-33 0,0 1-6 0,7-1-2 15,-4 7-26-15,4 0-4 0,-4-3-2 0,4 6 0 16,0 1-12-16,0 2-2 0,0 4-1 0,-3 2 0 16,-1 1-23-16,-3 3-5 0,3 3-1 0,-6 1 0 15,-1-1-1-15,-4 7 0 0,-6-4 0 0,-4 7 0 16,-4-4-29-16,0 1-8 0,0 0-1 0,0 2 0 15,-10-2 9-15,-1-4 0 0,1 1 0 0,-5 2 8 16,1-8-8-16,4-1 0 0,-5 0 0 0,8-4 8 16,0-2-21-16,0-7-4 0,8 0-1 0,-5-6 0 15,4 0-135-15,4-3-27 0,0-7-6 0,0 0-1002 16</inkml:trace>
  <inkml:trace contextRef="#ctx0" brushRef="#br0" timeOffset="13125">11636 0 1782 0,'0'0'79'0,"0"0"16"0,0 0-76 0,0 0-19 0,0 0 0 0,0 0 0 16,0 0 72-16,0 0 10 0,-3 6 2 0,3-6 1 16,-4 7-45-16,-3-1-10 0,3 4-2 0,-3-1 0 0,3 7 51 15,-3 0 9-15,4 3 3 0,-5 1 0 0,5 2-28 0,-4 0-6 16,-1 7-1-16,5 0 0 0,-4 3-28 0,-1 0-7 16,1 0-1-16,0 3 0 0,0 1 20 0,0-1 3 15,-1 3 1-15,1 1 0 0,-4 2-29 0,1 1-6 16,2-1-1-16,1 4 0 0,-4 3 0 0,4 0 0 15,0 0 0-15,0 0 0 0,0-3 0 0,-1 0-8 16,1 0 12-16,0 3-4 0,3-3 0 0,4-1-8 16,-7-2 12-16,7 6-4 0,-3-6 20 0,3-4 4 15,0 1 1-15,0-4 0 0,0 0-25 0,0-6-8 16,0 0 0-16,0-4 0 0,0-2 8 0,0-4-8 16,0 0 12-16,-4-3-12 0,4 0 12 0,-4-3-12 15,4 0 12-15,0-4-12 0,-3-2 11 0,3 2-11 16,-4 1 10-16,4 0-10 0,0-10 8 0,0 6-8 15,-3-3 0-15,3 7 9 0,0-10-9 0,0 0 0 16,-4 6 0-16,4 1 0 0,0-1 0 0,0 0 0 16,-4 1 0-16,4-7 0 0,0 6 0 0,0-3-11 0,0-3 3 15,0 0 0-15,0 0-4 0,0 0 0 0,0 0 0 16,0 7 0 0,0-7-43-16,0 0-9 0,0 0-1 0,0 0-1 15,0 0-150-15,0 0-31 0,0 0-5 0,0 0-2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1:02.6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11 144 918 0,'0'0'40'0,"4"0"9"0,-1-3-39 0,1 3-10 16,-4-3 0-16,3 0 0 0,1-4 110 0,0 1 20 16,-1 3 4-16,4-4 1 0,-3 4-14 0,-4 0-2 15,4 0-1-15,-4 3 0 0,0 0-44 0,0 0-9 16,0 0-1-16,0 0-1 0,3 9-8 0,-3 4-2 16,0 3 0-16,0 3 0 0,4 4-25 0,-1 2-4 15,1 7-2-15,0 3 0 0,-8-6 18 0,0 3 4 16,1 0 1-16,-1 4 0 0,1 2-30 0,-1 0-7 15,4 1 0-15,-4-1-8 0,1-3 10 0,-1 4-10 16,1-4 8-16,3 3-8 0,0-6 8 0,-4 0-8 16,0-3 0-16,1 0 8 0,3-3-8 0,-4-7 10 15,4 0-10-15,-3-3 10 0,-1 0-10 0,4 0 0 0,-4-6 9 16,4 3-9-16,-7-7 8 0,7-6-8 0,0 0 8 0,0 0-8 16,0 6 0-16,0-6-20 0,0 0 4 0,0 0 1 15,0 0-38 1,7-3-8-16,1-3-2 0,-1-4 0 0,4 1-141 15,-4-1-29-15</inkml:trace>
  <inkml:trace contextRef="#ctx0" brushRef="#br0" timeOffset="421">260 420 1652 0,'0'0'73'0,"0"0"15"0,0 0-70 0,0 0-18 16,0 0 0-16,0 0 0 0,0 0 68 0,0 0 11 16,3-7 1-16,1 1 1 0,-1 3-14 0,12-1-3 15,-1 8-1-15,1-4 0 0,-12-7-6 0,8 1-1 16,0 3 0-16,3 3 0 0,1 0-15 0,3 0-3 15,-4 3-1-15,-3 0 0 0,0 3-17 0,-1 1-3 16,5-1-1-16,-4 7 0 0,-1-3-16 0,-2 2 10 16,-1 1-10-16,-4 3 8 0,1 0-8 0,-4 0 10 0,0 3-10 0,-4-3 10 15,-3 7-2-15,4 2-8 0,-5-2 12 16,1-4-4-16,-7 0 14 0,-1 0 2 0,1 1 1 16,-4 2 0-16,-4-3-25 0,4-3 0 0,0 3 0 0,0-3 0 15,0-3 0-15,8-3 0 0,-1 0 0 0,4-4 8 31,-4 0-32-31,11-6-8 0,0 0 0 0,0 0-1 0,0 0-35 16,0-9-8-16,3-4 0 0,5 0-1 0,2-3-101 0,5-3-20 0,-1-4-4 16,4 1-363-16,4 0-73 0</inkml:trace>
  <inkml:trace contextRef="#ctx0" brushRef="#br0" timeOffset="675">634 410 345 0,'0'0'31'0,"0"0"-31"15,0 0 0-15,0 0 0 0,0 0 252 0,0 0 44 16,0 0 8-16,0 0 3 0,0 0-143 0,0 0-29 15,0 0-6-15,0 0-1 0,0 0-28 0,0 0-5 16,-7 6-2-16,0-2 0 0,-1 5-48 0,1-2-9 16,0 2-3-16,-4 1 0 0,0-1 10 0,-3 1 1 15,3 0 1-15,-3 6 0 0,-1-4-13 0,5 4-2 16,-1 0-1-16,0 4 0 0,0-1-14 0,4 0-3 16,0 0-1-16,7 0 0 0,0 1-11 0,7-1 12 15,7 6-12-15,-6-2 12 0,-5-7-12 0,1 0 10 16,3-3-10-16,7-1 10 0,1 1-10 0,-1 0 0 15,1-3 9-15,3-4-9 0,0 4 0 0,0-7 9 16,0 0-9-16,3-3 0 16,-3-3-24-16,0 0-11 0,4-4-2 0,-1 1-1 15,-2-4-171-15,-1-6-35 0</inkml:trace>
  <inkml:trace contextRef="#ctx0" brushRef="#br0" timeOffset="1016">1109 16 1688 0,'-7'-6'75'0,"7"6"15"16,-3-3-72-16,3-1-18 0,0 4 0 0,-4-3 0 0,0 3 92 15,4 0 16-15,0 0 2 0,0 0 1 0,-3 3-24 0,-1 4-5 16,4-7-1-16,-3 9 0 0,-1 4-28 0,0 6-5 15,1 1-2-15,-1 5 0 0,1-2 0 0,-1 5 0 16,-3 4 0-16,7 4 0 0,-4 2-22 0,-3 0-5 16,3 4-1-16,-3 0 0 0,-4-1-3 0,4 4-1 15,4 0 0-15,-5 3 0 0,1 0 14 0,0-3 4 16,3-4 0-16,1 4 0 0,-1-6-32 0,4-4 0 16,0-6 0-16,0 0 0 0,-3-7 0 0,3 0 0 15,0-6 8-15,3 0-8 0,-3-3 0 0,4-3 0 16,-1-4 0-16,1 1 0 15,-4-7-108-15,0 0-20 0,0 0-5 0,4-7-658 16,3 1-131-16</inkml:trace>
  <inkml:trace contextRef="#ctx0" brushRef="#br0" timeOffset="1456">1581 640 806 0,'-11'0'72'0,"4"0"-58"15,7 0-14-15,0 0 0 0,0 0 276 0,0 0 53 16,0 0 11-16,0 0 1 0,0 0-200 0,0 0-40 16,-3-6-8-16,3 6-1 0,0 0-37 0,7-3-7 15,4-4-2-15,7 4 0 0,0-3 5 0,3-4 1 16,4 4 0-16,1-1 0 0,3-2-4 0,-4-1 0 15,0 1 0-15,4-1 0 0,0 0-32 0,-4 4-8 16,4-4 0-16,-1 1-8 0,1 2 18 0,0 1-3 16,3 0-1-16,-3-4 0 0,-4 7-14 0,-3-4 0 15,0 1 0-15,-4 3 0 16,-8 0-40-16,8-4-15 0,-3 4-2 0,-4-3-1 16,-11 6-162-16,0 0-33 0,0 0-7 0</inkml:trace>
  <inkml:trace contextRef="#ctx0" brushRef="#br0" timeOffset="1721">2042 250 1666 0,'0'0'74'0,"0"0"15"0,0 0-71 0,0 0-18 0,0 0 0 0,-3 6 0 16,-5 1 88-16,8-7 13 0,0 0 3 0,-3 6 1 15,-1 4-11-15,1 2-2 0,-1-2-1 0,4 3 0 0,-7 0-28 0,7 3-6 16,-4 0-1-16,4 6 0 0,-3-3-17 0,-1 7-4 15,-3 0-1-15,3 6 0 0,1 0-3 0,-1 0-1 16,-3 6 0-16,3-3 0 0,1 0-14 0,-5 1-2 16,5 2-1-16,-1-6 0 0,1-3-13 0,3 0 9 15,-4-4-9-15,4-2 8 0,0-7-25 0,4 3-6 16,-4-6-1-16,3-4 0 16,4 1-178-16,-7-10-36 0</inkml:trace>
  <inkml:trace contextRef="#ctx0" brushRef="#br0" timeOffset="2120">2705 131 2228 0,'0'0'49'0,"0"0"11"16,-11 0 1-16,11 0 1 0,0 0-50 0,4 10-12 0,-11 0 0 0,3 2 0 0,0 1 60 0,1 3 10 15,-4 0 2-15,3 7 0 0,-3-1-19 0,3 4-3 16,-7 2-1-16,4-2 0 0,-7 0-16 0,3 3-3 16,7 3-1-16,-3 0 0 0,-4 0-12 0,4 3-2 15,3 0-1-15,1 0 0 0,-4 0-14 0,3 1 9 16,0-1-9-16,4 0 8 0,4-3-8 0,-4 0 0 16,-4-3 9-16,8-3-9 0,0-4-9 0,-1 0-7 15,-3-2 0-15,0-4-1 16,7 0-123-16,1-4-24 0,-8-5-4 0</inkml:trace>
  <inkml:trace contextRef="#ctx0" brushRef="#br0" timeOffset="2571">2907 400 864 0,'0'0'76'0,"0"0"-60"0,0 0-16 0,0 0 0 0,0 0 247 0,0 0 46 16,0 0 10-16,0 0 1 0,0 0-152 0,0 0-30 16,0 0-6-16,0 0-2 0,0 0-41 0,0 10-8 15,7 3-1-15,-7 0-1 0,0 3-27 0,0 0-4 16,0 6-2-16,3 0 0 0,1 1-5 0,0 2-1 15,-8 1 0-15,8 3 0 0,-1-7-13 0,1 1-3 16,-4-4-8-16,3 3 12 0,1-3-12 0,3-3 8 16,0-3-8-16,-3-3 0 15,-4-1-16-15,0-9-8 0,7 7-3 0,-7-7 0 16,0 0-193-16,11-3-38 0,3-4-8 0</inkml:trace>
  <inkml:trace contextRef="#ctx0" brushRef="#br0" timeOffset="2998">3206 397 345 0,'0'0'31'0,"0"0"-31"0,0 0 0 0,0 0 0 16,0 0 335-16,0 0 61 0,0 0 12 0,0 0 2 15,0 0-234-15,0 0-48 0,0 10-8 0,3-4-3 16,4 4-25-16,-3-1-6 0,-4 1-1 0,0 0 0 16,11 2-25-16,-8 1-4 0,-10 3-2 0,0 0 0 15,7 0-24-15,0 7-5 0,-11-1-1 0,0 4 0 16,4-1 3-16,0 1 0 0,0 3 0 0,0 3 0 15,-8 0-14-15,4 0-2 0,4 0-1 0,-4 0 0 16,-7 3-10-16,7 3 0 0,4-2 9 0,0 2-9 0,-4 0 0 16,0 4 9-16,4-4-9 0,0 4 0 0,0 0 9 15,0-4-9-15,-1 4 0 0,1-7 9 0,4 0-9 0,-1-3 0 16,-7 0 0-16,4 0 0 0,3-6 8 0,1-4-8 16,-8 1 8-16,4-1-8 0,0 0 8 0,3 4-8 15,0-10 8-15,-3 0-8 0,-4 3 0 0,1-6 0 16,10 0 0-16,-8-4 0 0,-2 4 9 0,2-3 0 15,5-1 0-15,-1-2 0 0,-3-1-9 0,3-3 0 16,1 1 0-16,3-4 0 0,0 0 24 0,-4 0 7 16,-7-4 1-16,11 4 0 0,0 0-24 0,-3-6-8 15,-4-4 0-15,-4 1 0 0,7 2 12 0,1-2-3 16,-5-4-1-16,-2-3 0 0,2 0-8 0,1 0-12 16,7-6 2-16,-7-4 1 15,-7 4-28-15,3-7-6 0,18 3-1 0,-7-6 0 16,-11 0-114-16,8 0-23 0,6-3-5 0,1 0-595 0,-1-1-119 0</inkml:trace>
  <inkml:trace contextRef="#ctx0" brushRef="#br0" timeOffset="3738">3486 35 723 0,'22'7'32'0,"-22"-7"7"0,0 0-31 0,0 0-8 0,0 0 0 0,0 0 0 16,0 0 98-16,0 0 18 0,0 0 4 0,0 0 1 16,0 0-16-16,0 0-3 0,0 0-1 0,0 0 0 15,7-3-17-15,-7 3-4 0,0 0-1 0,0 0 0 16,0 0 2-16,0 0 1 0,0 0 0 0,0 0 0 16,0 0-12-16,0 0-2 0,0 0-1 0,0 0 0 15,-3 6-15-15,3-6-4 0,3 6 0 0,-3 7 0 16,4 3-10-16,-4 0-2 0,-4-3-1 0,1 0 0 15,-5 0-2-15,5 3 0 0,-1 3 0 0,8 6 0 16,7 11-17-16,-8-4-3 0,-14-13-1 0,8 6 0 0,3 1 23 0,0 3 4 16,-7 0 1-16,3 0 0 0,4 3-27 0,-4 0-5 15,1 3 0-15,-1 3-8 0,1 1 11 0,-1-1-11 16,0 0 10-16,4-2-10 0,-7-1 8 0,4 0-8 16,6-3 0-16,-3-3 9 0,-3 0-9 0,-1 0 10 15,8-4-10-15,-4-2 10 0,0-4-10 0,0 3 0 16,0-3 0-16,0-3 8 0,3 0 2 0,-3-3 0 15,-3 3 0-15,3-3 0 0,3-3-10 0,-3-1 0 16,-3-2 0-16,3-1 0 0,7 0 0 0,-7-6 13 16,0 0 0-16,0 0 0 0,0 0-13 0,0 0-15 15,0 0 3-15,0 0 1 0,0 0 11 0,0 0 16 16,0 0-4-16,0 0-1 0,0 0-29 0,0 0-6 16,0 0 0-16,0 0-1 15,0 0-30-15,0 0-5 0,0 0-2 0,0 0 0 16,7-6-139-16,-7 6-28 0,0-10-6 0</inkml:trace>
  <inkml:trace contextRef="#ctx0" brushRef="#br0" timeOffset="6079">2961 772 957 0,'0'0'42'0,"0"0"10"0,0 0-42 0,0 0-10 16,0 0 0-16,0 0 0 0,0 0 104 0,0 0 20 16,0 0 3-16,0 0 1 0,0 0-49 0,0 0-10 15,0 0-1-15,0 0-1 0,0 0-15 0,0 0-2 16,0 0-1-16,0 0 0 0,0 0 1 0,0 0 0 16,0 0 0-16,0 0 0 0,0 0-6 0,0 0 0 15,0 0-1-15,0 0 0 0,0 0-4 0,0 0-1 16,0 0 0-16,0 0 0 0,3 9-7 0,4 4-2 15,-7-13 0-15,4 10 0 0,3 3-6 0,0-7-2 16,-3 4 0-16,3-4 0 0,-3 4-21 0,3-4 0 16,0 0-10-16,0 1 10 0,-7-7 0 0,4 9 0 15,7-5 0-15,-8 2 0 0,-3-6-14 0,8 3-6 0,-5 0 0 0,-3-3-701 16,0 0-140-16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1:09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401 40 1458 0,'0'0'64'0,"0"0"14"0,-7-3-62 16,7 3-16-16,-4-7 0 0,0 1 0 0,1-1 95 0,-1 4 16 15,4 3 3-15,0 0 1 0,0 0-8 0,-3-6-2 16,-5 3 0-16,5-1 0 0,3 4-53 0,-7 0-10 16,-4 4-2-16,4-1-1 0,-4 3-10 0,4 1-1 15,-4 5-1-15,0-2 0 0,-3 6-8 0,3 3-2 16,0 4 0-16,-3 2 0 0,-1 4-2 0,1 6-1 16,-1 4 0-16,1 2 0 0,-4 1 5 0,4 3 1 15,-5-4 0-15,5 7 0 0,-4-3-5 0,4 3-1 16,-4 3 0-16,3 1 0 0,4-1-1 0,-3 3 0 15,3 1 0-15,0-4 0 0,4-3-5 0,4-3-8 16,-1-4 11-16,4 1-11 0,0-7 9 0,4 0-9 16,-1-6 0-16,1 3 9 0,-1-6-9 0,5-1 0 15,2-2 9-15,-6-4-9 0,0-3 8 0,3-3-8 16,0 0 8-16,0-4-8 0,-3 1 10 0,3-4-2 0,-7-6-8 16,0 0 12-1,0 0-34-15,0 0-7 0,0 0-2 0,0 0-795 0,0 0-159 0</inkml:trace>
  <inkml:trace contextRef="#ctx0" brushRef="#br0" timeOffset="1321">811 536 518 0,'0'0'46'0,"0"0"-37"0,8-6-9 0,-5-1 0 0,1 4 196 0,3-3 36 16,-3-1 8-16,-1-2 2 0,1 5-98 0,-4 4-19 16,3-6-4-16,-3 6-1 0,0-6-26 0,0 6-6 15,-3-4 0-15,3 4-1 0,0 0-23 0,0 0-4 16,0 0 0-16,-4-3-1 0,-3 3-23 0,0 0-4 15,0 0 0-15,-4 3-1 0,4 1-17 0,-4 2-3 16,-4 0-1-16,5 4 0 0,2-4-10 0,-2 1 0 16,-1 2 9-16,0-2-9 0,0 2 0 0,0 1 0 15,4 0 0-15,0 2 0 0,0-2 0 0,0 3 0 16,3 0-9-16,4-4 9 0,-4 4 0 0,4-3-9 16,4 2 9-16,0 1 0 0,-1 0-9 0,4 0 9 15,1-4 0-15,2 4-9 0,-2 0 9 0,2 0 0 0,1 0 0 16,0-1-8-16,0 1 8 0,0 0 0 0,-1 3 0 15,1 0 0-15,0-3 0 0,0 0 0 0,-4 3 10 0,0 0-10 16,0 0 8-16,1 0-8 0,-5 0 0 0,1 0 9 16,-1-3-1-16,-3 3-8 0,-3-4 12 0,3 1-4 15,-4 0 2-15,1 0 0 0,-5-4 0 0,5 4 0 16,-4-3 6-16,-1-1 0 0,1 1 1 0,0 0 0 16,-4 2-4-16,0-5-1 0,1 2 0 0,-5-2 0 15,4-1-4-15,1 1-8 0,-5-4 11 0,1 3-11 16,-1-6 11-16,1 0-11 0,0 0 10 0,-1 0-10 15,1-3 8-15,-1 0-8 0,4 0 0 0,1-1 9 0,-1 1-25 0,4-3-6 16,-1 3-1-16,5-4 0 16,-4 1-101-16,7-4-21 0,7 4-4 0,-4-4-538 15,8-3-107-15</inkml:trace>
  <inkml:trace contextRef="#ctx0" brushRef="#br0" timeOffset="1578">1053 750 2152 0,'0'0'48'0,"0"0"9"0,0 0 3 0,0 0 0 0,0 0-48 0,0 0-12 15,0 0 0-15,7 7 0 0,0 2 55 0,-3-2 9 16,-4 6 1-16,3 6 1 0,8 3-14 0,-11-3-4 0,-7-9 0 16,0 3 0-16,3 3-4 0,0 3 0 15,1 0-1-15,-1-3 0 0,-3 4-28 0,3-4-6 0,1 3-1 16,-4-3 0-16,-1 0-8 0,1 0 8 0,0-7-8 0,0 4 8 15,3-3-8-15,1-1 0 0,-1-2 0 0,4-7 0 32,0 0-33-32,0 0-9 0,0 0-2 0,0 0 0 15,0 0-118-15,0 0-24 0,4-10-5 0,-1 1-465 0,1-4-92 0</inkml:trace>
  <inkml:trace contextRef="#ctx0" brushRef="#br0" timeOffset="2595">1308 766 460 0,'0'13'41'0,"-3"0"-33"16,3 0-8-16,-4 3 0 0,4 3 270 0,-3 0 52 15,3 0 10-15,-4 4 3 0,0-7-180 0,1 3-36 16,-4 0-7-16,7-3-2 0,-8 0-38 0,8 0-7 16,-3-3-1-16,-1-3-1 0,1 3-16 0,3-4-3 15,-8-2-1-15,8-7 0 0,0 0-14 0,0 0-2 16,0 0-1-16,0 0 0 0,0 0-10 0,0 0-1 16,0 0-1-16,0 0 0 0,0 0-4 0,8-4-1 15,-5-5 0-15,1-1 0 0,3-3-9 0,-3 1 0 0,3-1 9 0,4-3-9 16,-4-3 0-16,4-1 0 0,-1-2 0 0,5 3 0 15,-1-1 0-15,4 1 0 0,0 3 0 16,0 0-8-16,0 0 8 0,0 3 0 0,0 1 0 0,0-1-8 16,-3 6 8-16,-5 1-10 0,5-4 10 0,-1 7-10 15,4 0 10-15,-3 3 0 0,-8-3 8 0,-7 3-8 16,11 3 28-16,-4 0 0 0,-7-3 1 0,3 10 0 16,5 3-21-16,-5-1-8 0,1 1 0 0,-4 0 0 15,0 3 16-15,0 0-4 0,4 6 0 0,-8-6 0 16,0 7 0-16,1-1 0 0,-1 1 0 0,0-1 0 15,4-3-3-15,-3 4-1 0,3-7 0 0,0 0 0 16,3 0 7-16,1 0 1 0,3-3 0 0,1-1 0 16,-1-2 0-16,4 0 0 0,-4-1 0 0,0-2 0 0,7-4-24 15,-3 3-5-15,0-6-1 0,0 0 0 0,0 0 14 0,3 0-9 16,-3-6 9-16,3 3-8 16,-3-4-23-16,3-2-4 0,-3-1-1 0,4 0 0 15,-1-2-11-15,0 2-2 0,1-3-1 0,-4 0 0 16,3-3-6-16,0 4-2 0,1-4 0 0,-4-4 0 15,3 4 10-15,-3-3 3 0,0 0 0 0,-1 3 0 0,-2-3 27 0,2 3 6 16,-2 0 0-16,-1 3 1 0,0 3 11 0,0 1 0 16,-3-1 0-16,-1 4 0 0,1-1 17 0,0 1-1 15,-4-1 0-15,0 7 0 0,0 0 10 0,0 0 2 16,0 0 0-16,0 0 0 0,0 0-15 0,-8 0-2 16,1 4-1-16,7-4 0 0,-11 3 25 0,4 3 5 15,0 1 0-15,0 2 1 0,0 1-14 0,-1-1-3 16,1 7-1-16,0-3 0 0,0 3 7 0,3 0 2 0,-3 0 0 15,3 3 0-15,1 1-32 0,-1-1 0 0,1 0 0 0,3 0 0 16,0-3 0-16,3 4 16 0,1-1-2 0,3-3 0 16,0-3-14-16,0-1 0 0,4 1 0 0,0-3 0 15,3-4 8-15,1 4-8 0,3-4 0 0,0 1 0 16,0-4 13-16,0-3-3 0,3-3-1 0,1-1 0 16,0 1-9-16,3-3 0 0,-3-4 0 0,-1 1 0 15,1-4 0-15,-1-3-17 0,1 3 4 0,-4-3 1 16,0-3-30-16,-4 3-6 15,1-7 0-15,-4 1-1 0,-1 0 21 0,-2-1 4 0,-1 1 0 0,-4-1 1 16,-3 4 23-16,0 3 0 0,0 3 12 0,-3 0-4 16,-4 4 12-16,3 2 3 0,-7 7 0 0,4 0 0 0,-4 0 15 15,4 0 3-15,-4 4 1 0,0 2 0 16,4 4-21-16,0 2-4 0,-4 1-1 0,4 3 0 0,3 0-6 0,-3 0-2 16,0 0 0-16,3 4 0 0,1-4 20 0,3 0 3 15,0 3 1-15,0-3 0 0,0 0-32 0,3 0 0 16,1-3 0-16,3 3 0 0,-3-4 0 0,3 1 0 15,0-3 0-15,0-4 0 0,4 4 0 0,-4-4 0 16,4-3 0-16,0 4 0 0,0-4 0 0,0 0-18 16,-1-6 4-16,5 3 1 15,-4 0-31-15,-1-3-5 0,5 3-2 0,-4-3 0 16,-1-4-197-16,1 7-39 0,7-13-8 0,-11 4-1 0</inkml:trace>
  <inkml:trace contextRef="#ctx0" brushRef="#br0" timeOffset="2914">1276 206 403 0,'-7'-6'17'0,"3"6"5"0,1 0-22 0,3 0 0 15,0 0 0-15,-4 0 0 0,0 3 464 0,4-3 89 16,0 0 18-16,0 0 3 0,8 6-395 0,-8-6-79 16,-4-3-16-16,0 3-4 0,4 0-52 0,0 0-12 15,0 0-1-15,0 0-1 0,0 0-14 0,0 0 0 16,0 0 0-16,0 0 0 15,0 0-92-15,0 0-25 0,0 0-5 0,0 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6:14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825 377 313 0,'0'0'13'0,"0"0"4"0,0 0-17 0</inkml:trace>
  <inkml:trace contextRef="#ctx0" brushRef="#br0" timeOffset="523">886 320 864 0,'0'0'76'0,"0"0"-60"0,0 0-16 0,0 0 0 15,0 0 114-15,0 0 20 0,0 0 4 0,0 0 1 16,8-4-60-16,-8 4-12 0,3-9-3 0,-3 9 0 16,7-7-32-16,-7 7-6 0,0-9-2 0,0 2 0 0,0 1 12 15,0 0 3-15,0-4 0 0,0 4 0 0,0 2-6 0,-3-5-1 16,-1-1 0-16,1 7 0 0,-1-7 16 0,-3 4 2 15,0-4 1-15,-1 4 0 0,1-4-1 0,0 4 0 16,0 0 0-16,-4-1 0 0,4 4 0 0,-4-7 0 16,4 4 0-16,0 6 0 0,-4-6-30 0,3 6-7 15,-2-4-1-15,2 4 0 0,1 0 0 0,7 0-1 16,-7 4 0-16,0 2 0 0,0-3-11 0,-1 4 0 16,1-1 9-16,4-3-9 0,-5 10 10 0,1-7-2 15,0 4-8-15,0-4 12 0,0 4-12 0,-4 0 0 16,4-1 0-16,-1 4 0 0,-2 0 24 0,-1 3 0 0,4-3-1 15,-1 3 0-15,-2 3-6 0,6-3-1 0,-3 0 0 16,3 3 0-16,-3 10-2 0,3-7-1 0,4 4 0 0,-3 3 0 16,3 3-2-16,0 3-1 0,3 3 0 0,-3 4 0 15,0 3-10-15,4-4 0 0,0 4 0 0,-1 3 8 16,1-6-8-16,3 3 0 0,-3 0 9 0,-1-4-9 16,1 7 0-16,-1-9 8 0,1 2-8 0,0-2 0 15,-1 2 16-15,1 4 0 0,-4-13-1 0,3 3 0 16,-3 0-15-16,0-2 8 0,4-11-8 0,-4 4 0 15,-4-4 12-15,4 0-3 0,0-6-1 0,-3 0 0 16,-1-3-8-16,1-3 12 0,-1-1-12 0,0-2 12 16,4-7-12-16,-3 6 12 0,3-6-12 0,-7 3 12 15,7-3-12-15,-8-3 0 0,1 3-10 0,-4-6 10 16,4 3-29-16,0-4 0 0,-4-2 0 0,4-1 0 16,-4-3-77-16,0 0-15 0,1-3-3 0,-1 0-1 15,0 0-79-15,0-6-16 0</inkml:trace>
  <inkml:trace contextRef="#ctx0" brushRef="#br0" timeOffset="822">0 938 2246 0,'0'0'200'0,"0"0"-160"15,0 0-32-15,0 0-8 0,0 0 101 0,11-4 19 0,4 1 4 0,-5 0 1 16,5 3-85-16,3 0-16 0,0-3-4 0,3 3-1 16,5 0-19-16,-1 0 0 0,0 0 0 0,4 0 0 15,-4 0 12-15,0 0-12 0,0 0 12 0,1 0-12 16,-1-7 0-16,-3 7 0 0,-1-3 0 0,4 3 0 16,-7-3 16-16,4 3-3 0,-4-3-1 0,0 3 0 15,0-7 16-15,0 4 4 0,0 0 0 0,0 0 0 16,0-4-32-16,0 1-15 0,4 3 2 0,-4-7 0 15,3 4 1-15,1-1 0 0,-4 1 0 0,-4 3 0 32,-3 3-166-32,-4-7-33 0,0-2-6 0,-7 9-2 0</inkml:trace>
  <inkml:trace contextRef="#ctx0" brushRef="#br0" timeOffset="1951">1153 624 1267 0,'0'0'112'0,"0"0"-89"0,0 0-23 0,0 0 0 16,0 0 231-16,0 0 41 0,0 0 9 0,0 0 2 16,0 0-201-16,0 0-40 0,0 0-8 0,11 0-2 15,-4-10-32-15,0 10 0 0,-7 0 0 0,11-3 0 16,0 0-8-16,-4 3-6 0,-7 0-1 0,0 0 0 31,0 0-34-31,0 0-7 0,0 0-2 0,0 0 0 16,0 0-107-16,0 0-22 0,7 6-4 0,-7-6-565 0</inkml:trace>
  <inkml:trace contextRef="#ctx0" brushRef="#br0" timeOffset="2145">1131 851 633 0,'0'0'56'16,"0"10"-44"-16,0-10-12 0,-3 6 0 15,-1 4 257-15,4-1 50 0,-7 1 9 0,7-4 3 0,0-6-177 16,0 10-35-16,0 3-7 0,0-10-2 0,0-3-36 0,0 0-7 16,7 10-2-16,-3-4 0 0,-4-6-26 0,7 6-6 15,0 1-1-15,-7-7 0 0,7 6-20 0,-7-6 9 16,0 0-9-16,0 0 0 0,11 0 0 0,-11 0-14 16,0 0 1-16,0 0 0 15,0 0-103-15,0 0-21 0,0 0-4 0,0 0-767 0</inkml:trace>
  <inkml:trace contextRef="#ctx0" brushRef="#br0" timeOffset="2657">1571 316 1209 0,'0'0'108'15,"0"0"-87"-15,0 0-21 0,0 0 0 0,0 0 181 0,0 0 32 16,0 0 7-16,0 0 0 0,0 0-139 0,0 0-28 16,0 0-5-16,3 7-2 0,-3 2-18 0,4-5-4 15,-1 8-1-15,-3-5 0 0,4 2 33 0,0 4 8 16,-1 0 0-16,1 3 1 0,-4 0-1 0,3 3 0 16,1-3 0-16,0 7 0 0,-4 2-32 0,0-2-6 15,0 6-2-15,3-1 0 0,1 1 12 0,-4 6 3 16,0 4 0-16,0-7 0 0,-4 0-31 0,4 0-8 15,0 0 0-15,-3-3 0 0,3 3 0 0,0-10 0 16,0 4 0-16,-4-7 0 0,4 0 9 0,0 0-9 16,-4-3 12-16,4 0-12 0,-3-3 0 0,3-6 0 15,0-7 0-15,-4 6 0 16,4-6-24-16,0 0-11 0,0 0-2 0,0 0-1 16,0 0-30-16,0 0-5 0,-3-6-2 0,-1-1 0 15,0-2-24-15,4-7-5 0,-3 3 0 0,3-6-1 16,0-4-22-16,0 1-4 0,0-10-1 0,0 0-436 0,0-4-87 0</inkml:trace>
  <inkml:trace contextRef="#ctx0" brushRef="#br0" timeOffset="2972">1639 326 403 0,'0'0'17'0,"4"-3"5"0,-1-4-22 0,-3 7 0 0,7-6 0 0,-7 6 0 16,4-3 278-16,-4 3 51 0,0 0 11 0,0 0 1 16,0 0-189-16,0 0-37 0,0 0-8 0,0 0-2 15,7 3-24-15,-3 3-5 0,3 4 0 0,-7 0-1 16,4 2-10-16,-4-2-1 0,3 3-1 0,1 3 0 15,-4 0-4-15,3 0-1 0,1 0 0 0,0 3 0 16,-4 4-30-16,3-4-5 0,1 6-2 0,3-2 0 0,-3 2 16 16,3 1 3-16,-4 3 1 0,1-4 0 15,3 4-41-15,-3 0 0 0,-1 0-8 0,1 0 8 0,0-4 0 0,-1 4 0 16,1-3 0-16,-4 6 0 0,0-10 0 0,0 4 8 16,0-7-8-16,0 3 0 0,-4-2 0 0,4-4 8 15,4 3-8-15,-4-3 0 0,0 0 10 0,0-3-10 16,0 3 12-16,0-10-12 0,0 4 0 0,0-10 0 15,0 0 0-15,0 0 0 16,0 0-28-16,0 0-4 0,0 0 0 0,0 0 0 16,0 0-42-16,0 0-9 0,-7-10-1 0,3 4-1 15,-3-1-79-15,3-2-15 0,1-1-3 0,-1-6-459 16,0 3-92-16</inkml:trace>
  <inkml:trace contextRef="#ctx0" brushRef="#br0" timeOffset="3587">1513 316 403 0,'0'0'36'0,"-4"0"-36"0,-3 4 0 0,0-1 0 16,3-3 368-16,-3 0 66 0,4 0 14 0,3 0 2 15,0 0-338-15,0 0-67 0,0 0-13 0,0 0-4 16,0 0-14-16,7 9-3 0,0-9-1 0,4 0 0 0,0 0 2 0,-1 0 1 16,5 0 0-16,-1 0 0 0,1 0 27 15,6-6 6-15,1 3 1 0,3 0 0 0,0-1 3 0,4-2 1 16,0 3 0-16,0-4 0 0,3 7-9 0,1-6-2 16,-5 3 0-16,1-4 0 0,0 7-29 0,3 0-11 15,-6 0 0-15,2 0 9 0,-6 0-9 0,3 0 0 16,-3 0 0-16,-4 0 0 0,0 4 0 0,0-1 0 15,-4 0 0-15,-3 3 0 0,-4 1 0 0,-3 2 0 16,-1 1 0-16,1 0 0 0,-4 2 0 0,0-5 0 16,-7 9 0-16,0 0 0 0,-1-7 0 0,-6 4 0 15,0 3 0-15,-1 0 0 0,1 0 0 0,-4 4 0 16,-4-4 0-16,1 3 0 0,-5-3 0 0,5 0 12 16,-8 3-12-16,4 0 12 0,-4-3-12 0,0 0 0 0,4 0 0 15,0 0 0-15,0-3 0 0,7 0 0 0,-1 3 0 16,1-13 8-16,8 7-8 0,-5-1 0 0,8-2 0 0,0-4 0 15,3 3 0-15,4-6 0 0,0 0 0 0,4 7 0 16,3 2 0-16,4-2 0 0,0 2 0 0,10 1 0 16,1 3 9-16,7 3 0 0,7 3 0 0,0 0 0 15,0-3-1-15,-4-3-8 0,-7-7 12 0,1 4-4 16,2 3 0-16,1 3 0 0,-4-10 0 0,1 7 0 16,-1 0-8-16,-4 0 0 0,5 3 0 0,-5 0 0 15,-3-4 14-15,0 1 1 0,-3-3 0 0,-1-4 0 16,-3 1-24-16,0-4-5 0,-4 0-1 0,0 0 0 15,0 0 15-15,-7-3 0 0,0 0 9 0,0 0-9 16,0 0-24-16,0 0-10 0,0 0-2 0,0 0-1 16,4-6-131-16,-4-7-25 0,0 0-6 0,-4-3-486 15,1 4-98-15</inkml:trace>
  <inkml:trace contextRef="#ctx0" brushRef="#br0" timeOffset="3977">2410 0 2502 0,'0'0'111'0,"0"0"22"0,0 0-106 0,0 0-27 16,0 0 0-16,0 0 0 0,0 0 27 0,7 9 0 0,0-2 0 0,-3 2 0 15,3-2-27-15,-3-1 0 0,-1 4 0 0,-3-1 0 16,-3 1-12-16,-1 3-5 0,0-4-1 0,-3 4 0 15,0-3-3-15,0 2-1 0,0 1 0 0,-4 0 0 16,-4 3 22-16,5-6 0 0,2 2 10 0,-2-2-10 16,-1 0 29-16,0-4-1 0,4 4 0 0,3-4 0 15,-3 0-8-15,3 1-1 0,4-7-1 0,0 0 0 16,0 0-18-16,0 0 8 0,0 0-8 0,0 0 0 16,0 0 8-16,8 3-8 0,-8-3 0 0,10 6 0 15,5-6 16-15,-4 0 0 0,-1 0 0 0,1 0 0 16,0-9-16-16,0 6 0 0,0-4 8 0,3 4-8 15,0 3 10-15,1-6-2 0,3 2 0 0,-4-2 0 16,4 6-8-16,-3-6 0 0,-1 2 0 0,4 4 0 16,-4 0-40-16,1-3-9 0,-1 3-3 0,-3-3 0 15,0 3-118-15,0 0-24 16,-4 0-5-16</inkml:trace>
  <inkml:trace contextRef="#ctx0" brushRef="#br0" timeOffset="4408">2615 758 403 0,'0'0'36'0,"-7"0"-36"0,0 7 0 0,7-7 0 15,0 0 428-15,-4 0 80 0,4 0 15 0,0 0 3 16,0 0-379-16,0 0-76 0,0 0-15 0,4 9-4 16,6-2-33-16,5-4-7 0,-4 3-2 0,7-6 0 15,0 3 6-15,3 1 0 0,4-4 1 0,4 9 0 16,4-2 23-16,6 2 4 0,8-6 0 0,0 4 1 16,3-4 8-16,-6-6 2 0,-1-4 0 0,0-2 0 15,0-1-32-15,8 4-7 0,-1-4 0 0,1 4-1 16,3-4-3-16,3 4 0 0,1 3 0 0,-4-4 0 15,0 1-12-15,-4 3 0 0,-3 3 0 0,0-4 0 16,-4 1 0-16,0 3 0 0,4 0 0 0,-4-6 0 16,-3 3 0-16,0 3 0 0,3-4 0 0,0 1 0 15,-3 3 0-15,-4-6 0 0,0 3 0 0,-4-1 0 16,1 1 0-16,-5-3 0 0,-2 3 0 0,-1-4-10 0,-4 4-5 16,1 3-1-16,-8-3 0 0,-3-4 0 15,0 4-111-15,-7-3-22 0,-1-4-5 16,-3 4-633-16,-3-1-126 0</inkml:trace>
  <inkml:trace contextRef="#ctx0" brushRef="#br0" timeOffset="4742">3962 451 1324 0,'0'0'118'0,"0"0"-94"0,11 0-24 16,0 3 0-16,3-3 241 0,-3 3 44 0,3-3 9 0,1 0 2 15,3 4-197-15,0-1-39 0,10 0-8 0,-2 0-2 16,2 0-34-16,5 1-6 0,-4-1-2 0,0 0 0 16,-1 3-8-16,1-2 12 0,-4-1-12 0,1 6 12 15,-1-5-12-15,-4 2 0 0,-3 0 0 0,0 1 8 16,0 2 0-16,0-2-8 0,-7 2 12 0,4-2-4 16,-5 2 14-16,1 4 2 0,-7 0 1 0,-1 0 0 15,1 3 2-15,-8 0 0 0,1 0 0 0,-1 0 0 16,-7 0-11-16,1 0-1 0,-1 6-1 0,-4-6 0 15,1 10-14-15,-4-1 8 0,0 1-8 0,0 3 0 16,0 0 0-16,0 3-10 0,0-10 0 0,-4 1 0 16,-3-7-6-16,0 0 0 0,3 0-1 0,4 0 0 15,4 3-18-15,0-10-3 0,-1 1-1 0,1-4 0 16,-1 4-125-16,4-7-26 0,11-3-5 16</inkml:trace>
  <inkml:trace contextRef="#ctx0" brushRef="#br0" timeOffset="5058">4816 393 2703 0,'0'0'120'0,"0"0"24"0,0 0-115 0,0 0-29 16,0 10 0-16,0-7 0 0,0 10 37 0,0-10 2 0,3 10 0 0,1-7 0 15,-1 7-28-15,1-3-11 0,3 3 8 0,-3-1-8 16,-1 8 0-16,5-1 0 0,-5-3 0 0,1 9 0 16,-1-5 0-16,-3 5 0 0,4 4 0 0,-4 0 0 15,4 0 25-15,-4-1 0 0,0 1 0 0,3 3 0 16,1-3-14-16,-4 0-3 0,0 0-8 0,3-7 12 16,-3 4-12-16,0-10 0 0,4 6 0 0,-4-6 0 15,0 0 0-15,0 0 0 0,0 0-11 0,0-9 11 31,0 2-44-31,0-9 0 0,0 0-1 0,0 0 0 0,0 0-126 16,0 0-25-16,0 0-4 0,0 0-505 0,0 0-101 0</inkml:trace>
  <inkml:trace contextRef="#ctx0" brushRef="#br0" timeOffset="5369">5021 316 979 0,'0'0'87'0,"0"0"-70"16,0 0-17-16,0 0 0 0,0 0 295 0,0 0 55 16,0 0 11-16,7 7 3 0,-3 2-248 0,3-2-50 15,-4 2-10-15,5 1-1 0,-5 3-35 0,4 3-8 16,-3 3 0-16,0 0-1 0,-1 7 9 0,-3-7 3 16,4 10 0-16,-1 0 0 0,1 0 12 0,-4 3 2 15,4-4 1-15,-4 4 0 0,0-3-10 0,3 0-3 16,1 0 0-16,-1 0 0 0,-3-4-17 0,0 1-8 0,0-4 0 0,4 1 8 15,-4-1-8-15,4-3 10 0,-4 4-10 16,3-10 10-16,-3 3-10 0,0 0 0 0,4-7 0 0,-4 1 0 31,3-1-24-31,-3-9-4 0,0 7-1 0,0-7 0 16,0 0-37-16,0 0-7 0,0 0-2 0,0 0 0 16,0 0-125-16,4-10-26 0,-4 1-5 0</inkml:trace>
  <inkml:trace contextRef="#ctx0" brushRef="#br0" timeOffset="5815">4801 217 1670 0,'0'0'74'0,"0"0"15"0,0 0-71 16,0 0-18-16,0 13 0 0,0-13 0 0,0 0 194 0,0 0 35 15,15 6 7-15,-5 1 2 0,-2-17-177 0,6 10-35 16,4 10-7-16,4-10-2 0,-4-10-17 0,7 7 0 15,7-7 0-15,1 7 0 0,3 0 0 0,3 3 0 16,-3 0 8-16,0 3-8 0,0 4 31 0,-3-1 2 16,3 0 1-16,-4 4 0 0,-3 3-21 0,-4 0-4 15,0-1-1-15,-3 4 0 0,-4 0-8 0,-4 0 0 16,-3-6 0-16,0 6 0 0,-4 0 0 0,0 0 0 16,-3 0-8-16,-8 0 8 0,1 0 0 0,-4 0 0 15,-1 0 0-15,-6 3 0 0,0-3 0 0,-1 0 0 16,-3 0 0-16,-3-6 0 0,-1 3 0 0,4-4 0 0,-4 4 0 0,4-3 0 15,0-4 12-15,0 4 0 0,4-4 0 0,-4 4 0 16,7-4-12-16,0 4 0 0,1-4 0 0,2 4 8 16,8-4 7-16,0 4 1 0,0-1 0 0,8 1 0 15,-1 3-7-15,7 0-1 0,1-4 0 0,6 7 0 16,8 10 6-16,-4-4 1 0,-3-15 0 0,3 5 0 16,0 1-3-16,4 0 0 0,0 3 0 0,3 0 0 15,1 0-12-15,3 0 11 0,0-6-11 0,0 6 10 16,-4-13-2-16,1 7 0 0,-5-1 0 0,-2-2 0 15,-1 2-20-15,0-9-5 0,-7 7-1 0,-4-4 0 16,1-3-126-16,-8 0-24 16,-7 0-6-16</inkml:trace>
  <inkml:trace contextRef="#ctx0" brushRef="#br0" timeOffset="6467">1531 1603 1900 0,'-4'-6'169'16,"-3"6"-135"-16,-4 0-34 0,4 0 0 16,-4 6 80-16,4-6 8 0,-4 4 3 0,4-1 0 15,0 0-61-15,0 0-12 0,0 0-2 0,-1 1-1 0,1 2-3 0,4-3 0 16,-5 4 0-16,5-4 0 0,-4 3 20 0,3 1 4 15,-7 2 1-15,4 1 0 0,0-1 13 0,0 4 2 16,-4 3 1-16,0 0 0 0,4-3-6 0,3 3-2 16,8 0 0-16,-11 3 0 0,-8-3-18 0,8-6-4 15,0 6-1-15,0 0 0 0,-1 0-5 0,8 0-1 16,0 0 0-16,0 0 0 0,0 3-16 0,0-3-19 16,0-3 4-16,4 3 1 0,0-3 14 0,3 0 0 15,0-1 0-15,0-2 0 0,0 3 0 0,1-4 0 16,2 4 0-16,1-6 0 0,0 2 11 0,3-6 1 15,1 1 1-15,-1-1 0 0,1 0-13 0,3-3 0 16,-4 3 0-16,4-3 0 16,0 0-42-16,0-3-11 0,0 0-3 0,4-4 0 15,-4 4-105-15,3-3-22 0,1-4-4 0,-4 1-845 0</inkml:trace>
  <inkml:trace contextRef="#ctx0" brushRef="#br0" timeOffset="7083">1718 1786 288 0,'0'0'12'0,"0"0"4"16,-7 6-16-16,7-6 0 0,0 0 0 0,0 0 0 15,0 0 424-15,0 0 83 0,0 0 16 0,0 0 3 0,0 0-402 0,0 0-80 16,11 0-16-16,0 3-3 0,3 1-15 0,1-4-10 15,-1 3 12-15,4 3-12 0,-7-6 22 0,0 0-2 16,3 3-1-16,-3 1 0 0,0-1 13 0,-4 3 2 16,0-3 1-16,0 4 0 0,4-1-22 0,-7 7-4 15,-1-6-1-15,4 2 0 0,-3 1 16 0,-4-1 4 16,0 4 0-16,-4-3 0 0,1 6 0 0,-1-10 0 16,-7 10 0-16,4-6 0 0,-4 3-28 0,1-4 0 15,-1 1 0-15,-4 3 0 0,1-7-8 0,0 4 8 16,3-1 0-16,-4-2 0 0,1 2 0 0,-1-6 0 15,5 4 0-15,-1-1 0 16,0-6-22-16,4 0-10 0,0 0-1 0,7 0-1 16,-4-6 4-16,0-1 1 0,4 4 0 0,4-10 0 15,0 1-28-15,3 2-6 0,4-3-1 0,3-3 0 16,0 0-140-16,5 0-29 0,-1-3-6 0,0 0-1 16,0 0-20-16,-4 3-4 0,0 0 0 0,1 3-1 15,3-3 175-15,-4 3 35 0,1 3 7 0,-5 1 2 0,1 2 118 0,0-2 24 0,-4 5 5 0,0 1 1 16,-7 3 80-16,0 0 16 0,0 0 3 0,0 0 1 15,0 0-45-15,0 0-9 0,0 0-1 0,0 0-1 16,0 10-36-16,-3-1-7 0,-4 4-2 0,-1-3 0 16,5-1-45-16,-4 4-10 0,-1-3-2 0,1 3 0 15,0-4 4-15,3 4 0 0,-3 0 0 0,4 0 0 16,-5 3-3-16,5-7 0 0,3 4 0 0,0 0 0 16,-4-3-23-16,4 2-5 0,4-2-1 0,3 0 0 15,-3-1-8-15,-1 1-8 0,8 3 12 0,0-4-12 16,3-6 8-16,-3 4-8 0,3-1 0 0,4-3 0 0,-3 1-11 0,3 5-9 15,-4-9-1-15,4 0-1 16,-3 0-35-16,-1 0-7 0,-3 0-2 0,3 0 0 16,1-6-149-16,-5 3-29 0,5-4-7 0,-8 1-1 0</inkml:trace>
  <inkml:trace contextRef="#ctx0" brushRef="#br0" timeOffset="7317">2241 1981 403 0,'0'0'36'0,"0"0"-36"16,0 0 0-16,-8 10 0 0,1-4 408 0,0 4 76 16,3-4 14-16,1 1 3 0,-5-1-359 0,1 4-72 0,4-1-14 0,-1 7-4 15,0-9-24-15,1 5-6 0,-4 1-1 0,-1 0 0 16,5 0-8-16,-4 0-1 0,3 3-1 0,-3 0 0 16,0 0-11-16,-1-4 10 0,1 4-10 0,0-3 10 15,0 0-1-15,0 0 0 0,-1 0 0 0,1-4 0 16,0-2-9-16,3 2 0 0,-3-2 9 0,7-1-9 31,-3-3-32-31,3-3-12 0,0 0-1 0,0 0-1 16,0 0-178-16,0 0-35 0</inkml:trace>
  <inkml:trace contextRef="#ctx0" brushRef="#br0" timeOffset="7896">2428 1792 2300 0,'0'0'102'0,"-4"3"21"0,4 4-99 0,-7-1-24 16,0 4 0-16,3-4 0 0,1 1 53 0,-1 2 6 15,-3-2 1-15,3 2 0 0,4 1-44 0,0 0-16 16,0 2 11-16,0 1-11 0,0 0 0 0,4 0 0 16,-1 3 0-16,1-7 0 0,0 1 0 0,3 3 0 15,0 0 0-15,0-7 0 0,4 4 0 0,-4-4 0 16,4 0 0-16,-4 1 0 0,4-4 0 0,0-3 8 15,0-3-8-15,-1 3 9 0,1-3-9 0,0-1 0 16,0-2 0-16,0 0 0 0,-4-4-8 0,4 4-8 16,-4-4 0-16,4 4-1 15,-8-7-38-15,4 0-7 0,1 0-2 0,-5 0 0 16,1 4 14-16,-4-1 2 0,0-3 1 0,0 4 0 0,0-1 47 0,-4 1 0 0,4 2 0 0,0-3 0 16,0 7 33-16,0 3 10 0,0 0 1 0,0 0 1 15,0 0-9-15,0 0-1 0,0 0-1 0,0 0 0 16,0 0 3-16,4 3 1 0,-1 7 0 0,-3 3 0 15,4 0-18-15,-4 0-3 0,0-1-1 0,4 4 0 16,-4 0 20-16,3 7 3 0,-3-4 1 0,0 0 0 16,4 4-23-16,-4 2-4 0,3-2-1 0,-3 5 0 15,4-2 11-15,-4 3 1 0,0 0 1 0,0 3 0 16,0 3 4-16,0 3 1 0,0-3 0 0,4 4 0 16,-1 3-10-16,1-7-1 0,-11-6-1 0,3-4 0 15,4 4-2-15,-7-3-1 0,3-1 0 0,1-2 0 16,-5-1-6-16,1 0-1 0,0-2 0 0,-4-4 0 15,4 0 10-15,-4 0 2 0,0-4 0 0,1 1 0 16,-5-3-20-16,1-4 0 0,-4 4-13 0,3-10 5 0,1 3 17 16,3-3 4-16,-3-3 1 0,-4 3 0 0,0-7-14 0,-4 1-10 15,4-7 2-15,0 4 0 16,0-4-36-16,0-3-6 0,0-3-2 0,7 3 0 16,-3-4-19-16,3 1-4 0,0-3-1 0,4-1 0 15,0-2-117-15,3-1-24 0,1-3-5 0,3 1-762 0</inkml:trace>
  <inkml:trace contextRef="#ctx0" brushRef="#br0" timeOffset="8194">2741 1658 633 0,'0'0'56'0,"0"0"-44"0,0 0-12 0,0 0 0 16,0 0 435-16,0 0 85 0,0 0 16 0,0 0 4 15,7 6-398-15,1 4-80 0,-1-7-16 0,0 3-3 16,4 4-33-16,0 3-10 0,-1-4 0 0,1 4 0 16,0 0 0-16,0 3 0 0,0 0 0 0,-1 3 0 15,1-3 16-15,0 0-4 0,-4 3-1 0,0 1 0 16,-3-1 9-16,3 0 1 0,-3-3 1 0,-4 10 0 16,0-10 4-16,-4 3 1 0,4 0 0 0,-7-3 0 15,3 0-14-15,1 0-2 0,-4 0-1 0,-1 0 0 16,-2-3-10-16,-1-3-14 0,0 2 3 0,0-2 1 15,0 0-107-15,1-1-22 0,2-2-4 16,-2-4-1-16,-1 0-9 0,0-3-3 0,0 0 0 0,0-3-771 16</inkml:trace>
  <inkml:trace contextRef="#ctx0" brushRef="#br0" timeOffset="8925">3253 1699 2300 0,'0'0'102'0,"0"0"21"0,-8 0-99 0,1 7-24 0,0-7 0 0,7 0 0 15,-7 3 47-15,7-3 4 0,-4 6 1 0,4 1 0 16,-3-1-36-16,3 4-6 0,0-4-2 0,0 4 0 16,3-1 4-16,1 4 0 0,-1 3 0 0,1 0 0 15,0 0 32-15,-1 0 6 0,4 0 2 0,-3 4 0 16,-4-4-23-16,4 0-4 0,-1 3-1 0,1-3 0 16,-4 0 4-16,3-3 1 0,-3-1 0 0,4-2 0 15,-4 3-15-15,0-4-3 0,4 1-1 0,-4 0 0 16,0-10-10-16,0 0 0 0,0 0 0 0,0 0 0 15,0 0 0-15,0 0 0 0,0 0 0 0,0 0 0 16,0 0-32-16,0 0-4 0,0 0-2 0,0 0 0 16,0 0 5-16,0-10 1 0,0 0 0 0,0 1 0 15,0-4-26-15,0 3-5 0,0 1-1 0,0-1 0 16,0 4 10-16,0-4 2 0,0 4 0 0,0 6 0 0,-4-10 41 0,4 4 11 16,0 6 0-16,0 0 0 0,0 0 0 0,0 0-13 15,0-10 5-15,0 10 8 0,0-6 0 0,0 6 0 16,0 0 9-16,0 0-1 0,0 0-8 0,0 0 9 15,0 0-9-15,0 0 10 0,7-3 36 0,-7 3 7 16,7 0 2-16,4 0 0 0,-4-4-25 0,8 4-5 16,-4 0-1-16,7-3 0 0,-4 0 13 0,4 3 3 15,7 0 0-15,0 0 0 0,4-3-14 0,0 3-2 16,7-3-1-16,0 6 0 0,7 3 5 0,-3-6 2 16,-8-6 0-16,1-1 0 0,3 4-10 0,0-3-3 0,-4 3 0 15,8-4 0-15,7 1-7 0,-8 3-2 0,1-4 0 0,3 1 0 16,-3 2 2-16,3 1 0 0,-4 3 0 0,1-9 0 15,-4 5-10-15,-3 1 0 0,-1 3 0 0,-3 0 0 16,0 0 0-16,-1 0 8 0,1 0-8 0,0 3 0 16,0-3 0-16,-4 0 0 0,4 4 0 0,-8-4 0 15,-3 0-9-15,4-4 9 0,3 1 0 0,-7 3 0 16,-3 0 0-16,-1-6 0 0,1 3 12 0,-1-4-3 16,-3 7-17-16,-4-6-4 0,-3-1-1 0,-4 7 0 15,3-3-9-15,-3 3-2 0,0 0 0 0,-3-9 0 16,-1-1-83-16,-3 4-17 15,-4 2-3-15,0-2-1 0,0-4-94 0,0 4-19 0</inkml:trace>
  <inkml:trace contextRef="#ctx0" brushRef="#br0" timeOffset="9244">4380 1613 2145 0,'0'0'47'0,"0"0"9"0,0 0 3 0,11 0 2 0,-4 0-49 0,4 0-12 15,-1 0 0-15,1 0 0 0,4 0 44 0,-1 0 5 16,4-3 2-16,4 3 0 0,3 0-13 0,0 0-2 16,-3 0-1-16,-1 3 0 0,4 0 5 0,1 0 0 15,-1 4 1-15,-3-1 0 0,-1-3 3 0,1 1 0 16,-8 2 0-16,4-3 0 0,-3 4-18 0,-1-1-3 16,0 0-1-16,-3 1 0 0,0 2-22 0,0-2 0 0,-8-1 0 0,5 4 0 15,-5-4 10-15,-3 4 4 0,4-4 1 0,-4 1 0 16,-4 5 8-16,4 1 1 0,-3 0 1 0,-5 0 0 15,1 9-10-15,0-6-3 0,-7 0 0 0,3-3 0 16,-4 3-12-16,-3 0 9 0,-3 0-9 0,-1 0 8 16,1 0-23-16,3 0-5 0,-4-3 0 0,-3 0-1 31,3-4-30-31,0 1-5 0,4-4-2 0,0 1 0 0,0-1-100 16,4 1-20-16,0-1-4 0,3 0-858 0</inkml:trace>
  <inkml:trace contextRef="#ctx0" brushRef="#br0" timeOffset="10190">5359 1623 1440 0,'0'0'128'0,"0"0"-103"0,0 0-25 0,0 0 0 16,0 0 138-16,0 0 22 0,0 0 5 0,0 0 1 16,0 0-113-16,11-4-22 0,-4 1-5 0,1 0-1 15,-1 0-13-15,4 0-2 0,-4 3-1 0,4-4 0 16,-4 4 42-16,4 0 8 0,-4 0 1 0,4 0 1 16,-4 0-2-16,0 7-1 0,0-1 0 0,4 1 0 15,-4-1-28-15,0 4-6 0,1 2 0 0,-1 1-1 16,0 3-3-16,-3-3-1 0,3 3 0 0,-4 3 0 15,1 0-6-15,0 1-1 0,-4-1 0 0,0 3 0 16,-4-6-2-16,0 3-1 0,4 1 0 0,-7-1 0 16,0 0-9-16,0-3 10 0,0 0-10 0,-4-3 10 15,0 0-10-15,0-4 0 0,0 1 9 0,1 0-9 16,-5-1 0-16,1 1-18 0,-1-7 3 0,-3 3 1 16,4-2-32-16,0-4-6 0,-4 0-2 0,0 0 0 15,3 0-3-15,-3-4-1 0,4 1 0 0,3-3 0 16,4-1 11-16,3 1 3 0,1-4 0 0,3-2 0 15,3 2-6-15,1-3-1 0,3 0 0 0,0 4 0 16,4-10-178-16,3 3-36 0,15-20-7 0,-7 7-2 0</inkml:trace>
  <inkml:trace contextRef="#ctx0" brushRef="#br0" timeOffset="10516">5813 1619 748 0,'0'0'67'0,"0"0"-54"0,0 0-13 0,0 0 0 16,0 0 261-16,0 0 50 0,0 0 9 0,-3 4 3 15,-5 5-209-15,-2-6-42 0,-1 1-8 0,4 2-1 16,-4 0-19-16,0-2-4 0,-3 5-1 0,-1-6 0 16,4 4-7-16,-3-1 0 0,3 4-1 0,-3-7 0 15,3 0-3-15,-3 7 0 0,-1-4 0 0,1 4 0 16,-1-7 0-16,1 7-1 0,3-4 0 0,-3 4 0 16,3-1-4-16,0 1-1 0,0-4 0 0,4 10 0 15,0-9-10-15,3 5-3 0,-3 1 0 0,3-6 0 16,1 2 1-16,3-6 0 0,0 7 0 0,0 3 0 15,3-3 2-15,1-1 0 0,3 4 0 0,0-3 0 16,1 2 2-16,2 1 1 0,1-3 0 0,4 6 0 16,-1-13 1-16,4 10 0 0,7-4 0 0,-3 1 0 15,0-4-7-15,3 1-1 0,0-4 0 0,4 3 0 16,-8-2-8-16,1-4-9 0,3-4 9 0,-3 1-13 16,-4 3-22-16,0-3-4 0,-4-3-1 0,1-1 0 15,-1-2-128-15,0-1-27 0,-3 4-5 0</inkml:trace>
  <inkml:trace contextRef="#ctx0" brushRef="#br0" timeOffset="10959">5961 1402 2527 0,'0'0'112'0,"0"0"23"0,0 0-108 0,0 0-27 0,0 0 0 0,0 0 0 15,0 0 16-15,7 0-3 0,0-3 0 0,4-1 0 16,0 4-21-16,0 0-5 0,-1 0-1 0,5 0 0 16,-4 0-4-16,-1 0-1 0,-2 4 0 0,-8-4 0 15,7 3 19-15,0 3-8 0,-7-6 8 0,4 7 0 16,-4 2 0-16,0 4 12 0,0-7 0 0,0 4 0 15,-4-4 10-15,0 4 2 0,1-4 0 0,-1 4 0 16,1-4-12-16,-5 4-3 0,5 0 0 0,-4-4 0 16,7-6-9-16,-4 3 0 0,-3 4 0 0,3-4 0 15,4-3 0-15,-3 6 8 0,3-6-8 0,-8 3 0 16,8-3 0-16,0 0 0 0,0 0 8 0,0 0-8 16,0 0 0-16,0 0 0 0,0 0-10 0,0 0 10 0,0 0 0 0,0 0 0 15,11 7 13-15,-4-4-4 0,1-3 11 0,2 6 3 16,5-12 0-16,-1 3 0 0,4 3-23 0,-3-3-20 15,3-1 4-15,0 1 1 16,0 0-9-16,3 0-1 0,1 3-1 0,-4-3 0 16,-4 3-48-16,1-4-10 0,-1 4-1 0,1-3-624 15,3 3-125-15</inkml:trace>
  <inkml:trace contextRef="#ctx0" brushRef="#br0" timeOffset="11242">6047 1840 2127 0,'0'0'94'0,"0"0"20"0,0 0-91 0,0 0-23 0,0 0 0 0,0 0 0 16,7 3 45-16,4 1 5 0,0 2 1 0,3-3 0 15,5-3-26-15,-1 0-5 0,7-3 0 0,0 3-1 16,0 0-9-16,4 0-2 0,0 0 0 0,0 0 0 16,-4-6 10-16,0 2 2 0,0-5 0 0,0 2 0 15,1 4-8-15,-8-6-2 0,0 2 0 0,0-2 0 16,-4 2-59-16,0-2-12 0,-3-1-3 0,0 4-643 16,0-1-129-16</inkml:trace>
  <inkml:trace contextRef="#ctx0" brushRef="#br0" timeOffset="11498">6314 1616 2444 0,'-18'0'108'0,"18"0"23"0,0 0-105 0,-4 10-26 16,1 3 0-16,-1-4 0 0,8-2 24 0,-4 5-1 15,0 1 0-15,3 0 0 0,1 0-23 0,-1 3 0 16,1 0 0-16,3 3 0 0,-7-3 0 0,4 3 0 15,3-3 0-15,-3 0 0 0,3 0 0 0,-4 0 0 0,5 0 0 16,-1 0 8-16,-4-3 0 0,5 3 0 0,-5-6 0 0,4 6 0 16,-3-10-26-16,0 4-5 0,-4-10-1 0,3 3 0 31,1 7-53-31,-4-10-11 0,0 0-3 0,0 0 0 16,0 0-107-16,0 0-22 0,11 0-4 0,-1-7 0 0</inkml:trace>
  <inkml:trace contextRef="#ctx0" brushRef="#br0" timeOffset="12110">6678 1623 172 0,'0'0'16'0,"0"0"-16"0,0 0 0 0,0 0 0 16,0 0 445-16,0 0 87 0,0 0 16 0,-4 9 4 0,4-9-396 0,0 7-80 15,0-7-16-15,4 9-4 0,-4 4-17 0,0 0-4 16,3-7-1-16,-3 7 0 0,4 0-10 0,3 3-3 15,-3-3 0-15,3-1 0 0,-4 4 18 0,5 0 3 16,-1 0 1-16,4 0 0 0,-4 0-19 0,0-3-3 16,4 0-1-16,0-3 0 0,-1 3-4 0,1-7 0 15,0 0-1-15,0 1 0 0,3-1-15 0,1-6-8 16,-5 0 8-16,5 0-13 16,-4-3-14-16,-1 0-2 0,1 0-1 0,0-4 0 15,0-2-49-15,0-1-9 0,-1-3-3 0,1 0 0 16,0-3 37-16,0 0 7 0,-4 3 2 0,0 1 0 15,0-8 1-15,1 4 0 0,-1 0 0 0,0 0 0 16,0-3 4-16,-3 3 2 0,-1 0 0 0,1 0 0 0,0 0 38 0,-4 7 13 16,3-4 0-16,1 6 0 0,-4 1 23 0,0 6 4 0,0 0 0 15,0 0 1-15,0 0 1 0,0 0 0 0,0 0 0 0,0 0 0 16,0 0 3-16,0 0 1 0,-7 6 0 0,3 1 0 16,-3 2 0-16,3 4 0 0,-3-3 0 0,3 3 0 15,1 6 5-15,-4-3 1 0,3 3 0 0,0 7 0 16,1-1-32-16,-1 7-7 0,-3-9-1 0,3 5 0 15,-3 1 22-15,4 0 4 0,-1 0 1 0,0 3 0 16,-3 0-31-16,4-3-8 0,-1 0 0 0,0-1 0 16,1 4 12-16,-4-3 2 0,-1 3 0 0,1-3 0 15,4 0 6-15,-1 0 2 0,-3-1 0 0,0 1 0 16,3 0-11-16,-3-3-3 0,0-4 0 0,-1 1 0 16,5 2-8-16,-1-6 8 0,-3-3-8 0,3 0 8 15,-6-3-8-15,2 0 12 0,5-3-12 0,-4-4 12 16,-1 0-12-16,1-2 8 0,0-1-8 0,0-3 8 0,0 3-8 15,-1-6 0-15,-2 3 0 0,-1-7 0 0,4 4-20 0,-4 0-4 16,0-7 0-16,4 4 0 16,0-7-15-16,-4 0-3 0,4-3-1 0,-1-3 0 15,1-3-17-15,4 3-3 0,-5-13-1 0,5 3 0 16,-1 0-170-16,1 0-34 0</inkml:trace>
  <inkml:trace contextRef="#ctx0" brushRef="#br0" timeOffset="12538">7207 1309 2743 0,'0'0'121'0,"0"0"26"0,0 0-118 15,0 0-29-15,0 0 0 0,7 0 0 0,0-3 20 0,4-1-3 0,0 1 0 0,0 3 0 16,0 0-17-16,-1 0-17 0,5 0 3 0,-8 0 1 16,4 0-4-16,0 3-1 0,-11-3 0 0,7 7 0 15,-7-7 18-15,3 3 17 0,-3-3-3 0,4 10-1 16,-4-4 14-16,-4 4 2 0,4 2 1 0,-3-8 0 16,-4 9-18-16,3-10-4 0,-3 10-8 0,0-7 12 15,-1 4-12-15,1-1 9 0,-4-2-9 0,4 2 8 16,-4 4-8-16,4-7 0 0,0 4 0 0,-4-7 0 0,4 10 13 15,3-10 4-15,4-3 1 0,-7 7 0 0,0-1-18 16,3 0 0-16,4-6 0 0,0 0 0 0,0 0 0 16,0 10 0-16,0-10 0 0,4 3 0 0,-4-3 0 0,7 7 0 15,0-1 0-15,1-3 0 0,2 4 8 0,5-4-8 16,-4-3 12-16,3 3-12 0,4-3 10 0,-4 3-10 16,1-3 8-16,3 3-8 0,7-3 0 0,-7 0 0 15,0 0 0-15,-4 0 0 16,4 4-44-16,-3-4-2 0,-1 0 0 0,1 3-806 15,-5-6-162-15</inkml:trace>
  <inkml:trace contextRef="#ctx0" brushRef="#br0" timeOffset="28358">872 3233 172 0,'0'0'8'0,"0"0"1"0,0 0-9 0,0 0 0 16,0 0 0-16,0 0 0 0,0 0 160 0,0 0 29 15,0 0 7-15,0 0 0 0,0 0-158 0,0 0-38 16,0 0 0-16,0 0 0 0,0 0 17 0,0 0 1 16,0 0 0-16,0 0 0 0,0 0 74 0,0 0 14 15,0-3 3-15,0-7 1 0,-4 7-8 0,4 3-2 16,-3-7 0-16,-1 1 0 0,1 3-30 0,-1 0-6 16,-3-1-2-16,3 1 0 0,-3 0-9 0,0 3-1 15,3-3-1-15,-3 0 0 0,0 3 1 0,-4 0 1 16,4 0 0-16,-4 3 0 0,0 0-12 0,0 0-2 0,-3 0-1 15,3 7 0-15,0-4-20 0,-3 4-4 0,-1 0-1 0,1-1 0 16,3 1-2-16,-3-1-1 0,-1 4 0 0,1 3 0 16,0 0-10-16,-1 4 0 0,4 2 9 0,1 0-9 15,-1 4 13-15,0 0-1 0,4 2-1 0,-4-2 0 16,4 0-11-16,0-1 0 0,3-2 9 0,0-1-9 16,4-3 0-16,4-3 0 0,0 0 0 0,-1-6 0 15,-3 3 0-15,7-4 0 0,-3-2 0 0,7-1 0 16,-4-3 0-16,4-3 0 0,-4-3 0 0,7 0 0 15,1-4 0-15,-1 1 9 0,1-7-9 0,-1 0 0 16,0 1 8-16,1-8-8 0,3 1 0 0,-4 3 0 16,-3-3 0-16,0 3 0 0,0-3-8 0,-4 6 8 15,4 0 0-15,-4 4 0 0,-4-1 0 0,5 4 0 16,-8 6 0-16,0 0 0 0,0 0 0 0,0 0 0 16,0 0 0-16,0 0 0 0,7 9-9 0,-4 1 9 0,1-1 0 15,0 7 9-15,-4 0 0 0,0 4 0 0,3-1 18 0,1 3 3 16,0 4 1-16,-1-4 0 0,4 7-31 0,-3 0 0 15,0 0 0-15,-1 3 0 0,1-4 17 0,-4 5-2 16,0 2-1-16,0-3 0 0,0 0 6 0,0 0 0 16,-4 3 1-16,4 0 0 0,-3 0 8 0,-1-3 2 15,0 0 0-15,-3 0 0 0,0-3-18 0,0 0-3 16,-4-3-1-16,4-4 0 0,-1 1 2 0,1-1 0 16,0-3 0-16,0-3 0 0,3 0 1 0,-3-3 1 15,0 0 0-15,0-4 0 0,-1 1-2 0,-2-4-1 16,2 1 0-16,-2-1 0 0,-5-3-10 0,4-3 12 15,1 0-12-15,-1 0 12 0,0-3-12 0,-3-3 0 0,3-1 0 0,-4 1 8 16,5-4-8-16,-5 1 0 0,1-4-12 0,3-3 12 31,0 0-36-31,0 0 0 0,1-3 0 0,-1 0 0 16,4-1-31-16,-1-2-5 0,1-1-2 0,0 1-764 0,3-4-153 0</inkml:trace>
  <inkml:trace contextRef="#ctx0" brushRef="#br0" timeOffset="28621">1200 3383 2988 0,'-4'0'66'0,"-3"0"14"0,-4 4 2 0,4-1 1 0,3-3-67 0,4 0-16 15,-3 3 0-15,3-3 0 0,0 0-12 0,0 0-7 16,0 0-1-16,0 0 0 16,0 0-23-16,7 6-5 0,0-2 0 0,-7-4-1 15,7 3-7-15,0 0 0 0,-7-3-1 0,0 0 0 16,0 0 5-16,0 0 2 0,8 3 0 0,-8-3 0 16,0 0-113-16,7 7-22 0</inkml:trace>
  <inkml:trace contextRef="#ctx0" brushRef="#br0" timeOffset="28815">1174 3684 2664 0,'0'0'59'0,"0"0"12"0,0 0 2 0,0 0 1 0,0 0-59 0,0 0-15 0,0 0 0 0,0 0 0 15,8 7 0-15,2-4 0 0,1 3 0 0,0-6 0 31,-4 0-35-31,0 0-9 0,4 0-3 0,-11 0 0 16,0 0 0-16,0 0 0 0,0 0 0 0,0 0 0 0,0 0-122 0,0 0-25 16</inkml:trace>
  <inkml:trace contextRef="#ctx0" brushRef="#br0" timeOffset="32059">2835 3611 2026 0,'0'0'44'0,"-7"3"10"0,-1-3 2 0,-2 3 1 0,2 0-45 0,8-3-12 0,0 0 0 0,-10 3 0 16,2 1 43-16,8-4 6 0,0 0 2 0,0 0 0 15,0 0-3-15,0 0-1 0,0 0 0 0,0 0 0 16,0 0-6-16,8 3-1 0,2-3 0 0,-2 3 0 16,6 0 12-16,-3-3 1 0,7 0 1 0,-4 0 0 15,4 3-18-15,7-3-4 0,4 0-1 0,7 4 0 16,7-1 7-16,4 0 2 16,-7-3 0-16,3 0 0 0,-3-3-20 0,7 0-4 15,3-4-1-15,4 1 0 0,11-4 21 0,-8 1 5 16,-3-1 1-16,-3 0 0 0,-4 1-42 0,-4-1-17 0,4 1 1 0,0-1 0 15,-1 4 16-15,5 2 11 0,-1 4-2 0,1-3 0 16,-8-3-1-16,0-1-8 0,0 4 12 0,-3 3-4 16,3 3-8-16,-7-3 12 0,-3 4-12 0,-5-1 12 15,1-3-29-15,-7 3-6 16,-1-3-1-16,-3 0 0 0,-3 0 32 0,-1-3 7 0,-3 3 1 16,0-3 0-16,-4-1-37 0,-7 4-7 0,0 0-2 0,0 0 0 15,0 0-14-15,-4-9-4 0,1-1 0 0,-8-3 0 16,0-3-113-16,0 4-23 0,-3-1-5 0,3 0-1 15,0 0 10-15,4 4 1 0,-4-1 1 0,-3 0-625 0</inkml:trace>
  <inkml:trace contextRef="#ctx0" brushRef="#br0" timeOffset="32386">3984 3252 1879 0,'0'0'41'0,"0"0"9"0,0 0 2 0,0 0 0 0,0 0-41 0,0-6-11 0,-4-4 0 15,4 4 0-15,0 6 56 0,7 0 8 0,4-10 3 0,0 7 0 16,0 0-19-16,3-1-4 0,-3 4-1 0,3 0 0 15,4 0 5-15,0 4 2 0,4-4 0 0,3 3 0 16,-3 0-9-16,-1 7-1 0,5-7-1 0,-5 3 0 16,4 1 12-16,-3-1 2 0,0 4 1 0,-1-4 0 15,1 0-8-15,-1 4-2 0,-3 0 0 0,0-1 0 16,0 1-44-16,0-4 0 0,-7 4 0 0,4 0-10 16,-5-1 10-16,1 1 9 0,-4-1-1 0,1 1-8 15,-5 0 15-15,-3 2-4 0,0 1-1 0,-3 3 0 16,-8 0 6-16,4 3 2 0,-4 1 0 0,-4-1 0 15,1 3-18-15,-4-3 8 0,0 4-8 0,0-4 0 16,0 0 0-16,-4-3 0 0,4 0 0 0,0 3 0 16,-3-3 0-16,3-3 0 0,-4 3 0 0,4-6 0 15,4-1-17-15,3 1-1 0,0 0 0 0,0-4 0 16,4-3-39-16,0-3-8 16,7 0-2-16,0 0 0 0,0 0-135 0,7-6-27 0,0-1-6 0,1-2-749 15</inkml:trace>
  <inkml:trace contextRef="#ctx0" brushRef="#br0" timeOffset="32732">4884 3137 2408 0,'0'0'53'0,"0"0"11"0,-7 0 3 0,0 0 0 0,3 0-54 0,-3 0-13 0,3 0 0 0,4 0 0 15,0 0 20-15,0 0 2 0,0 0 0 0,0 0 0 16,0 0-22-16,0 0 0 0,0 0 0 0,-3 9 0 16,3 1 32-16,0-4 1 0,0 7 1 0,0 0 0 15,0 3 22-15,-4-3 5 0,4 3 1 0,0 0 0 16,0 6-18-16,0 1-4 0,0-1-1 0,0 4 0 16,0-1-18-16,4 1-3 0,-1 6-1 0,-3 0 0 15,4-3-17-15,-1 3 0 0,1-3 0 0,-4-1 0 16,4 1 0-16,-1 0 0 0,-3-3 0 0,0-1 0 15,4-2 0-15,-4-1 10 0,0-3-10 0,0-3 12 16,-4 4-22-16,4-8-4 0,0-2-1 0,-3-4 0 16,3 4-34-1,0-10-7-15,0 0-2 0,0 0 0 0,0 0-133 0,0 0-26 0,0 0-6 16,-4-13-469-16,4 0-93 0</inkml:trace>
  <inkml:trace contextRef="#ctx0" brushRef="#br0" timeOffset="33034">5035 3121 1267 0,'0'0'112'0,"0"0"-89"15,0 0-23-15,0 0 0 0,0 0 269 0,0 0 50 16,0 0 9-16,0 0 3 0,0 0-243 0,0 0-49 16,0 0-10-16,0 0-1 0,0 0-14 0,0 0-2 15,7 9-1-15,-3 1 0 0,-4 0 18 0,0 2 4 16,-4 4 1-16,4 4 0 0,-3 2 10 0,-1 0 3 15,4 4 0-15,-3 3 0 0,-1 0-7 0,4 3-2 0,0 0 0 0,0 0 0 16,0 0-18-16,0-3-3 0,4-1-1 0,-1 4 0 16,-3-3-16-16,4-3 0 0,-4-4 0 0,0 4 0 15,3-7 8-15,1 0-8 0,-4-3 0 0,0 0 0 16,0-3 0-16,0-3 0 0,4-1 0 0,-4-2-9 31,0-7-17-31,0 0-3 0,0 0-1 0,0 0 0 16,0 0-90-16,0 0-17 0,0 0-4 0,0 0-1 0,-4-7-57 0,-3-2-11 15,3-4-2-15</inkml:trace>
  <inkml:trace contextRef="#ctx0" brushRef="#br0" timeOffset="33456">4895 2935 1843 0,'0'0'81'0,"0"0"18"0,0 0-79 0,0 0-20 16,0 0 0-16,7-6 0 0,0 3 179 0,4 3 32 15,0-4 6-15,3 1 2 0,8 3-173 0,-1-3-34 16,8 3-12-16,0 0 0 0,0 0 12 0,3 3-4 16,4 4 0-16,0-1-8 0,0 0 24 0,-3 4-1 15,-1 0-1-15,-3-1 0 0,-4 4-8 0,0 0-2 16,-3-4 0-16,0 1 0 0,-4 3-4 0,-4 0 0 16,-3-1-8-16,0 1 12 0,-1 3-12 0,-2-3 9 15,-5 6-9-15,-3-9 8 0,0 6-8 0,-7 3 0 16,0-3 9-16,-8 3-9 0,1 0 0 0,-4 4 0 15,-4-4-12-15,-6 3 4 0,2 1-3 0,-6-4 0 0,0 0 0 16,-1-3 0-16,4 4 11 0,4-8 0 0,7 4 8 0,0-3-8 16,0 0 9-16,4-3-9 0,3-1 12 0,4 1-12 15,-1-4 15-15,8 1-4 0,0-1-1 0,8 4 0 16,2-1 4-16,8 1 1 0,-3-4 0 0,10 4 0 16,0-1 1-16,4 1 1 0,4 0 0 0,-1-1 0 15,0 1-2-15,4-1-1 0,-3 1 0 0,-1 0 0 16,1-4-14-16,-5 4 0 0,5-4 0 0,-4 0 0 15,-1 1 0-15,1-4 8 0,0 3-8 0,-4-2 0 16,-3-1-24-16,-4-3-7 16,0 0-1-16,0 0-1 0,-7 0-155 0,0 0-30 0</inkml:trace>
  <inkml:trace contextRef="#ctx0" brushRef="#br0" timeOffset="35045">1798 4437 403 0,'0'0'17'0,"0"0"5"0,0 0-22 0,0 0 0 0,0 0 0 0,0 0 0 16,0 0 359-16,0 0 67 0,0 0 14 0,0 0 2 15,0 0-342-15,0 0-69 0,0 0-14 0,0 0-2 16,0 0-7-16,0 0-8 0,0 0 11 0,0 0-11 16,0 0 48-16,0 0 2 0,0 0 1 0,0 0 0 15,7 6-8-15,0-6-2 0,4 3 0 0,-4-3 0 0,-7 0 8 0,7 0 2 16,4 0 0-16,0 0 0 0,-4-3-7 0,4 3-2 15,3-6 0-15,-3 2 0 0,3 1-23 0,1 0-5 16,3 0-1-16,-4-4 0 0,4 4-13 0,-3 0 0 16,-1 0 0-16,0 0 0 0,4 3 0 0,-3-4 0 15,-1 1 0-15,-3 0 0 0,3 0 0 0,-3 3 0 16,4-3 0-16,-8 3 0 0,0-4 8 0,-7 4-8 16,0 0 0-16,0 0 0 0,0 0 8 0,0 0-8 15,7 10 0-15,-7-10 9 0,0 0-1 0,0 6-8 16,-7 4 12-16,3 3-4 0,-3 0-8 0,-4-1 8 15,1 4-8-15,-1 0 8 0,0 0-8 0,-3 4 0 16,3-4 0-16,-4 3 8 0,1-3-8 0,0 0 0 0,-1 0 0 16,1 3 0-16,-1-3 0 0,1 0 0 15,0-3 0-15,3 3 0 0,0-3 0 0,0-1 10 0,0 1-10 0,4 0 10 16,0-3-10-16,0-1 0 0,3-2 0 0,4-7 0 16,0 0 0-16,-7 9 0 0,7-9-9 0,0 0 9 15,0 0-10-15,0 0 2 0,0 0 0 0,0 0 0 16,0 0 8-16,0 0 12 0,0 0-2 0,0 0-1 15,0 0-9-15,0 0 10 0,11 0-10 0,-4 4 10 16,0-4-10-16,4-4 0 0,0 4 0 0,3-3 0 16,1 0 0-16,-5 0 0 0,8 0 0 0,-3-1 0 15,-1 4 0-15,1-3 0 0,-1 0 0 0,0 3 0 16,1-3 0-16,-1 3 0 0,4 0 0 0,-3 0 0 16,-1 0 0-16,0 0 0 0,-3 0 0 0,0-4 0 15,3 4-21-15,-3 0 3 0,-11 0 1 0,7-3 0 16,4 3-35-16,-4-3-6 0,-7 3-2 0,0 0 0 15,4-6-148-15,3-1-31 0,-3 4-5 0</inkml:trace>
  <inkml:trace contextRef="#ctx0" brushRef="#br0" timeOffset="35280">1852 4616 1728 0,'0'0'153'0,"0"0"-122"16,0 0-31-16,0 0 0 0,0 0 144 0,0 0 22 0,7 0 5 0,0-3 1 16,4 3-144-16,-4 0-28 0,4 0 0 0,3-4-14 15,1 4 14-15,3-3 0 0,0 3 0 0,-4 0-9 16,0 3 9-16,4 1 0 0,-3-1 0 0,-1-3 0 16,1 0 0-16,3 0 9 0,-4 0-9 0,0 0 0 15,1 0 0-15,3 0-12 0,-4-3 0 0,4-1-672 16,-3 1-133-16</inkml:trace>
  <inkml:trace contextRef="#ctx0" brushRef="#br0" timeOffset="35632">2601 4411 1209 0,'0'0'108'0,"0"0"-87"16,0 0-21-16,0 0 0 0,-4 6 175 0,-3-2 30 16,3 2 7-16,1 0 0 0,-1 4-122 0,0-4-25 15,4 4-5-15,-3-4 0 0,6 4-12 0,-3 3-1 16,0-4-1-16,0 1 0 0,0 3-2 0,4 3 0 15,-4-3 0-15,0 3 0 0,4 3-1 0,-1-3-1 16,1 0 0-16,-4 3 0 0,3-6-23 0,1 3-5 0,-4-3-1 0,4-1 0 16,-4 1-13-16,3-3 0 15,-3-1 8-15,0-9-8 0,0 0 0 0,0 0-12 0,0 0 3 0,0 0 0 32,0 0-44-32,0 0-9 0,0 0-2 0,0 0 0 15,0 0-179-15,0 0-36 0,0 0-7 0</inkml:trace>
  <inkml:trace contextRef="#ctx0" brushRef="#br0" timeOffset="36001">2647 4581 1209 0,'0'0'108'0,"0"0"-87"0,0 0-21 0,0 0 0 16,0 0 236-16,0 0 44 0,0 0 8 0,0 0 1 16,11 0-219-16,-4 0-44 0,4 0-9 0,0 0-1 15,0 0 0-15,0-4 0 0,3 1 0 0,1 0 0 16,-1 0 20-16,4 3 4 0,4 0 0 0,-1-3 1 15,1 3 8-15,-1 0 2 0,5 3 0 0,-1-3 0 0,4 0-14 0,3 3-2 16,0 0-1-16,1 0 0 0,-1 1-15 0,4-1-3 16,-3 0-1-16,3-3 0 0,3 3-3 0,-3-3 0 15,4 0 0-15,0 0 0 0,6-3 4 0,-2 0 0 16,2 3 0-16,-2-7 0 0,-1 4-16 0,0-3 0 16,0 3 0-16,-3-1 0 0,0-2 9 0,-1 3-9 15,4-4 8-15,-3 4-8 0,7 0 8 0,-8 0-8 16,1 0 0-16,0-1 8 0,-1 1-8 0,1 3 0 15,-4-3 0-15,-4 0 8 0,1 3-8 0,-4 0 0 16,-1-3 0-16,-2-1 0 0,-5 4 0 0,1-6 0 16,-4 3 0-16,0 0 0 15,0-1-24-15,-4 1-4 0,-3 0-1 0,-4 0 0 16,0-4-30-16,1 1-5 0,-8 6-2 0,0 0 0 16,0-10-83-16,3 4-17 0,-3 0-3 0,0-1-519 0,-3 1-103 0</inkml:trace>
  <inkml:trace contextRef="#ctx0" brushRef="#br0" timeOffset="36287">4239 4283 979 0,'0'0'87'0,"0"0"-70"0,0 0-17 0,0 0 0 16,0 0 236-16,8 0 44 0,2 0 9 0,-2 3 2 16,2-3-223-16,1 3-45 0,0 1-9 0,3-1-2 15,1-3 9-15,-1 3 2 0,1 3 0 0,-1 1 0 16,0-4 21-16,1 3 4 0,-1-2 0 0,1 2 1 15,-5 4 0-15,5-1 0 0,-4 1 0 0,3-1 0 0,-3 4-19 16,0 0-4-16,-4 0-1 0,-4 0 0 16,1-1-3-16,-8 8-1 0,1-4 0 0,-4 3 0 0,-1 0-5 0,-6 0-2 15,0 4 0-15,-1-4 0 0,-6 0-14 16,3 0 11-16,-4-3-11 0,0 0 10 0,1 0-10 0,-1-3 0 16,1-3 0-16,-5-1 8 15,5 1-40-15,-1-4-8 0,4-3-1 0,-3 4-1 16,6-7-62-16,4 0-13 0,0 0-3 0,11 0-576 15,0-7-116-15</inkml:trace>
  <inkml:trace contextRef="#ctx0" brushRef="#br0" timeOffset="37427">5280 4027 288 0,'0'0'25'0,"0"0"-25"16,0 0 0-16,0 0 0 0,7 0 238 0,-7 0 42 16,0 0 9-16,0 0 2 0,0 0-151 0,0 0-31 15,0 0-5-15,0 0-2 0,0 0-38 0,0 0-8 16,0-7-2-16,0 7 0 0,0 0-5 0,0 0-1 15,0 0 0-15,0 0 0 0,0 0-6 0,0 0-2 16,-3-3 0-16,3 3 0 0,0 0-2 0,-4-3-1 16,-3-3 0-16,7 6 0 0,-4 0 1 0,4 0 0 15,-10-4 0-15,6 1 0 0,-3 3-18 0,7 0-4 16,-7 0-1-16,-4 0 0 0,0 0 4 0,4 0 1 16,-4 3 0-16,4 1 0 0,0-4-4 0,-4 0-1 15,7 3 0-15,4-3 0 0,-7 6-15 0,0-3 8 0,0 1-8 0,3 2 0 16,-3-3 13-16,-1 4-3 0,1-4-1 15,4 3 0-15,-5 1 0 0,5-4 0 0,3-3 0 0,-4 6 0 16,1 1-9-16,3-7 8 0,0 0-8 0,0 6 8 16,3 4-8-16,1-4 0 0,3 4 0 0,-7-10 0 15,7 6 10-15,4 0 0 0,0 1 0 0,3-1 0 16,1 1 2-16,3-1 0 0,0 4 0 0,0-1 0 16,0-2-12-16,0 2 0 0,-4 1 0 0,4-1 0 15,-3 1 0-15,-1 0 0 0,0-1 0 0,-3 1 0 16,0-1 0-16,-4 1 10 0,0 0-10 0,-3-1 10 15,0-2-10-15,-1-1 8 0,-3-6-8 0,0 10 8 16,-3-4 12-16,3 1 1 0,-4-1 1 0,-3 0 0 16,0 1-22-16,-4-4 0 0,0 3-12 0,0-2 4 15,-3-1 8-15,-1-3 9 0,5 3-1 0,-5-3-8 0,-3 0 0 16,4 0 0-16,-4-3-12 0,0 3 3 0,7-3-11 0,-3-1-3 16,3 1 0-16,-4 0 0 15,5 0-25-15,-5 0-6 0,4-4-1 16,4 4 0-16,-4 0-32 0,4-4-6 0,3 1-2 0,1 3 0 15,3-4-87-15,3 1-18 0,1-4-3 0,3 4-353 16,0-4-72-16</inkml:trace>
  <inkml:trace contextRef="#ctx0" brushRef="#br0" timeOffset="37681">5392 4104 806 0,'0'0'72'0,"0"0"-58"15,11 0-14-15,-11 0 0 0,7 0 274 0,-7 0 52 0,7 3 10 0,-7-3 3 16,7 3-230-16,-7-3-45 0,7 3-10 0,-7-3-2 15,11 7-18-15,-7-4-4 0,-4-3-1 0,7 9 0 16,-3 1 21-16,3-4 4 0,-7 4 1 0,0 0 0 16,3-1-1-16,-3 1 0 0,0-1 0 0,4 1 0 15,-4-4-35-15,0 4-7 0,0-4-2 0,0 4 0 16,4 0-10-16,-4-4 8 0,0-6-8 0,0 0 8 16,0 7-8-16,0-7 0 0,0 0 0 0,0 0-11 31,0 0-33-31,0 0-8 0,0 0 0 0,0 0-1 15,0 0-27-15,0 0-4 0,0 0-2 0,0 0 0 0,-4-7-127 0,4-3-26 0,0-2-5 0,-4 2 0 16</inkml:trace>
  <inkml:trace contextRef="#ctx0" brushRef="#br0" timeOffset="37825">5489 3905 460 0,'0'0'20'0,"0"0"5"0,0 0-25 0,0 0 0 15,0 0 0-15,7 3 0 0,0 1 316 0,-3-1 57 16,-4-3 12-16,7 3 3 0,0 0-314 0,1 4-62 15,-5-1-12-15,4 0 0 16,1-2-61-16,-5 2-8 0,4 0-2 0,-3-2 0 16,-4-4-181-16,7 9-36 0</inkml:trace>
  <inkml:trace contextRef="#ctx0" brushRef="#br0" timeOffset="38155">5597 4196 403 0,'0'0'17'0,"0"10"5"0,0 3-22 0,0 0 0 16,0-1 0-16,-4-2 0 0,4 0 359 0,-3 3 67 0,3-7 14 0,3 4 2 15,-6-4-278-15,6 0-56 0,-3-6-12 0,4 4-1 16,-4-4-41-16,7 3-8 0,0-6-2 0,4 3 0 16,-3-4-35-16,2-2-9 0,-2 0 0 0,2-1 0 15,1-2 0-15,0-1 0 0,-4 0 0 0,0-3 0 16,8 1-14-16,-4-1 5 0,-4 0 1 0,4 0 0 16,-4-3-4-16,4 3 0 0,-1-3 0 0,1 4 0 15,0-1-1-15,-4 3-1 0,0 1 0 0,4 2 0 16,-4 4 23-16,4-3 5 0,-4 2 1 0,-7 4 0 15,0 0 4-15,11 4 1 0,0-4 0 0,-4 6 0 16,-3 0 0-16,3 1 0 0,-3 2 0 0,-1 1 0 16,1 3-4-16,-1-4 0 0,-3 4 0 0,4 0 0 15,-4-3 10-15,4-1 2 0,-4 1 0 0,0-1 0 0,0 1-28 16,0 0 0-16,3-1 0 0,-3-2 0 16,4 2-16-16,-4-2-9 0,0-7-2 15,0 6 0-15,0-6-23 0,0 0-5 0,0 0-1 0,0 0 0 16,0 0-172-16,0 0-34 0</inkml:trace>
  <inkml:trace contextRef="#ctx0" brushRef="#br0" timeOffset="38950">6253 3767 1335 0,'0'0'59'0,"0"0"13"0,0 0-58 0,0 0-14 0,0 0 0 0,0 0 0 15,-8 0 64-15,8 0 11 0,0 0 1 0,0 0 1 16,-7 4-25-16,7-4-6 0,-3 3-1 0,-5 0 0 15,5 0 17-15,-4 4 3 0,3-1 1 0,-3 1 0 16,3-1 14-16,1 0 2 0,-5 1 1 0,5 2 0 16,-1 1-16-16,1 3-3 0,-1-7-1 0,-3 7 0 15,3 3-11-15,1 0-1 0,3 0-1 0,-4 0 0 16,0 3-50-16,4-3 0 0,0 3 0 0,0 1-12 16,0-4 12-16,4 3 0 0,0-3 0 0,-1-3 0 15,-3 3 0-15,4-4 0 0,-1 1 0 0,1-3 0 0,-4-1 0 16,4 1 0-16,-4-4 0 0,0-6-9 0,0 10-13 15,0-10-2-15,0 0-1 0,0 0 0 16,0 0-35-16,0 0-8 0,0 0 0 0,10 0-1 16,1 0-85-16,4-6-17 0,-5 2-3 0</inkml:trace>
  <inkml:trace contextRef="#ctx0" brushRef="#br0" timeOffset="39386">6296 3838 2368 0,'0'0'52'0,"-4"0"12"0,1-3 1 0,3 3 1 0,0 0-53 16,0 0-13-16,0 0 0 0,0 0 0 0,0 0 0 0,14-3 8 0,-3-1-8 0,3 1 0 15,1 0 0-15,-5 3 0 0,5 0 0 0,-1 0-10 16,1 3 34-16,-1-3 8 0,0 3 0 0,-3 1 1 15,0-1-5-15,0 3-2 0,3-3 0 0,-7 4 0 16,-7-7-14-16,8 6-4 0,2-3 0 0,-6 4 0 16,3-1 18-16,-3 4 3 0,-4-4 1 0,0 4 0 15,0-4-22-15,-4 7-8 0,-3-3 0 0,0 2 0 16,0 1 0-16,-4 3 0 0,-4-3 0 0,1 0 0 16,3 0 12-16,-3-1-3 0,-1 1-1 0,5 0 0 0,-5 0 4 15,4 0 0-15,1-1 0 0,2 1 0 0,-2-3-12 0,2-4 0 16,5 1 0-16,-1-1 0 0,-3 0 0 0,7-6 0 15,0 0 0-15,4 10 0 0,-4-10 0 0,10 6 0 16,1-2 11-16,0 2-11 0,3 0 10 0,4-2-10 16,0-1 10-16,4 0-10 0,-4-3 8 0,4-3-8 15,-1 3 0-15,-3-3 9 0,4-1-9 0,-4 1 0 16,3-3 0-16,-6-1 0 16,-1 1-48-16,4 0-11 0,-7-1-2 0,-4 1-1 15,1-4-182-15,-1 4-37 0</inkml:trace>
  <inkml:trace contextRef="#ctx0" brushRef="#br0" timeOffset="39607">6278 3966 1324 0,'0'0'118'0,"0"0"-94"0,-4 0-24 0,4 0 0 16,0 0 285-16,0 0 53 0,0 0 10 0,18 0 3 31,4 0-303-31,-1-3-61 0,-3 0-12 0,4 3-3 16,0 0-3-16,-1-4-1 0,-3 1 0 0,4 3 0 0,-8-3 12 0,1 3 3 0,-1-6 0 0,0 6 0 15,-6-4-42-15,2 4-8 0,1 0-1 16,-11 0-891-16</inkml:trace>
  <inkml:trace contextRef="#ctx0" brushRef="#br0" timeOffset="39917">6670 3687 2401 0,'0'0'52'0,"0"0"12"0,0 0 1 0,0 0 3 0,0 0-54 0,0 0-14 15,8 10 0-15,-1-4 0 0,4 4 22 0,-4 0 2 16,4-1 0-16,-1 1 0 0,-2 3 5 0,2-1 2 0,1 5 0 0,-4-1 0 16,1 0 25-16,-1 0 6 0,-4 3 1 0,5-3 0 15,-5 9-15-15,1-2-2 0,-1-4-1 0,-3 0 0 16,4 4-29-16,-4-1-7 0,-4-3-1 0,4 4 0 16,-3-7-8-16,3 3-12 0,-7-3 2 0,-4 0 1 31,0 0-99-31,-7 0-20 0,4 0-4 0,-4-3-1 15,-4-1-93-15,-3 1-18 0,-18 10-4 0,3-7-1 0</inkml:trace>
  <inkml:trace contextRef="#ctx0" brushRef="#br0" timeOffset="40720">5060 4497 806 0,'0'0'72'16,"0"0"-58"-16,0 0-14 0,0 0 0 0,0 0 197 0,0 0 37 15,0 0 7-15,0 0 2 0,8 0-203 0,2 0-40 16,5-3 0-16,-4 3-16 0,-1-3 39 0,1 3 7 16,4 0 2-16,6-3 0 0,-3 3 33 0,0 0 7 15,4 3 2-15,0-3 0 0,-1-3-33 0,4 3-6 16,1 0-2-16,-1 0 0 0,0-3-8 0,0 3-1 16,4 0-1-16,0 0 0 0,3-4-5 0,4 1-1 15,0 0 0-15,7 0 0 0,-3-4 7 0,3 1 2 16,4 0 0-16,0-1 0 0,0 1 12 0,0 3 2 15,-1-4 1-15,1 1 0 0,4-1-22 0,-1 1-5 16,4 0-1-16,-3 2 0 0,3-2-13 0,-4 3 11 16,-3 0-11-16,0-1 10 0,-1 4-10 0,-2-3 0 15,-1 0 0-15,4 0 0 0,-4 0 12 0,4-1-2 16,-4-2-1-16,0 6 0 0,4-3 10 0,-4 0 1 0,0-1 1 0,-7 1 0 16,0 0-21-16,-3 3 9 0,-4-6-9 0,-1 2 0 15,-6 1 0-15,0 0 0 0,-1 0 0 0,-3 3 0 16,0-3 0-16,-3 3 0 0,-4 0 0 0,-1 0 0 15,1 0 0-15,-4-4 0 0,-7 4 0 0,0 0 0 16,0 0 0-16,0 0 0 0,0 0 0 0,0 0 0 31,0 0-71-31,0 0-14 0,0 0-3 0,-10 4-662 0,-8-1-132 0</inkml:trace>
  <inkml:trace contextRef="#ctx0" brushRef="#br0" timeOffset="41329">5982 4574 2300 0,'0'0'102'0,"0"0"21"0,0 0-99 0,0 0-24 0,4-3 0 0,7 0 0 15,0 0 19-15,3-1-2 0,0-2 0 0,1 3 0 16,-1-4-17-16,4 7 0 0,0-3 0 0,4 0 0 15,-4 0 0-15,4 3 8 0,-1 0 0 0,-3 0-8 16,-3 0 37-16,-1 0 1 0,0 0 0 0,4 0 0 16,-3 3-18-16,-1 0-4 0,-3-3-1 0,-4 3 0 15,4-3-15-15,-4 4 0 0,-7-4 0 0,0 0 0 16,0 0 12-16,0 0-3 0,0 0-1 0,0 0 0 16,0 6-8-16,-3 4 0 0,-5-1 0 0,1 1 0 15,-4-1 0-15,1 1 0 0,-8 3 0 0,-4 0 0 16,-3-4 0-16,3 7 0 0,-3-3 0 0,3 0 0 15,1 0 0-15,-1-1 0 0,4 1 0 0,0-3 0 0,4 3 0 16,-1-4 0-16,1 1 0 0,3 3 0 0,4-7 28 0,0 4 3 16,3-4 1-16,4-6 0 0,0 0-20 0,0 7-3 15,0-7-1-15,7 3 0 0,0 3-8 0,4-3 8 16,4 1-8-16,-1-1 8 0,4-3 0 0,4 3-8 16,-1-3 12-16,1 0-4 0,0 0-8 0,3 0 0 15,-7-3 0-15,7 0 0 0,-3-1 0 0,-1 4 0 16,1-3 0-16,-4 3 0 0,0-3 0 0,0 3-16 15,-4-3 4-15,-3 3 1 16,3 0-29-16,-3-3-7 0,0-1-1 0,-7 4 0 16,-4 0-86-16,0 0-18 0,0 0-3 0,7-6-833 0</inkml:trace>
  <inkml:trace contextRef="#ctx0" brushRef="#br0" timeOffset="41570">5997 4683 633 0,'0'0'28'0,"0"0"6"0,0 0-34 0,0 0 0 0,0 0 0 0,0 0 0 16,0 0 393-16,7 3 72 0,4 0 15 0,-4 1 2 16,7-4-387-16,1 0-78 0,-1 0-17 0,4-4 0 15,4 4 0-15,0 0 12 0,-1-3-4 0,1 3-8 16,-1 0 28-16,5-3-2 0,-5 3 0 0,-3-3 0 0,-3 3-14 0,3 0-4 15,3-3 0-15,-3 3 0 16,0-4-88-16,0 1-17 0,0 3-4 0,-3-3-914 16</inkml:trace>
  <inkml:trace contextRef="#ctx0" brushRef="#br0" timeOffset="48490">1578 2974 1062 0,'0'0'47'0,"0"0"9"0,0 0-44 0,0 0-12 16,0 0 0-16,0 0 0 0,0 0 88 0,0 0 16 15,0 0 4-15,0 0 0 0,0 0-10 0,0 0-2 16,0 0 0-16,0 0 0 0,0 0-52 0,0 0-12 0,0 0-1 0,0 0-1 16,-4 6 20-16,4-6 4 15,0 0 1-15,-3 13 0 0,3-10-2 0,0-3 0 0,0 10 0 16,3-1 0-16,-3 1 1 0,4-1 0 0,-4 1 0 0,3 0 0 15,-3-1-28-15,4 4-6 0,-4 0 0 0,4 0-1 16,-1-1 4-16,-3 4 1 0,4 0 0 0,-4 7 0 16,0-4-5-16,3 3-1 0,-3 1 0 0,4 2 0 15,-4 1-2-15,0 3 0 0,4 3 0 0,-4-3 0 16,0 3-4-16,0-3-2 0,3-1 0 0,1 1 0 16,-4-3-10-16,0 3 10 0,0-7-10 0,0 0 10 15,0 1-10-15,3-4 0 0,-3 0 9 0,4-3-9 16,-4 0 0-16,0 0 0 0,-4-6 0 0,4-1 8 15,-3 1-8-15,3-10 0 0,0 0 8 0,0 0-8 16,0 0 0-16,0 0-10 0,0 0 1 0,0 0 0 16,0 0-21-16,0 0-4 0,0 0-1 0,0 0 0 15,0 0-23-15,0-6-5 0,0-4-1 0,0-3 0 16,0 4-119-16,3-4-24 0,-3 0-5 0,0-3 0 0</inkml:trace>
  <inkml:trace contextRef="#ctx0" brushRef="#br0" timeOffset="48898">1689 2942 1983 0,'0'0'88'0,"0"0"18"0,0 0-85 0,0 0-21 0,0 0 0 15,0 0 0-15,0 0 24 0,0 0 0 0,0 0 0 0,0 0 0 16,4 6-24-16,3 0 0 0,0 1 0 0,1-1 0 15,-5 4 0-15,4-1 0 0,-3 1 0 0,0 0 0 16,-1 6 20-16,1 0 5 0,-1-4 2 0,1 4 0 16,0 0 31-16,-1 4 6 0,-3-1 2 0,0 0 0 15,4 3-15-15,0 4-3 0,-4-4-1 0,3 1 0 16,-3 2-24-16,4-2-5 0,-1 6-1 0,1 0 0 16,-4-4-17-16,0 4 10 0,0 0-10 0,0-4 8 15,-4 1-8-15,4 3 10 0,-3-4-10 0,3 1 10 16,-4-4-10-16,4 1 0 0,0-1 0 0,0 1 0 15,0-7 0-15,0 0 0 0,-3 0 0 0,3-4 0 16,3 1 15-16,-3 0 1 0,0-7 0 0,4 1 0 16,-4-7-16-16,0 0-16 0,0 0 3 0,0 0 1 15,0 0-8-15,0 0 0 0,0 0-1 0,0 0 0 16,0 0-24-16,0 0-5 0,0-7-1 0,0-2 0 16,-4-1-43-16,4-3-9 0,-3 1-1 0,3-1-1 15,-8-3-4-15,5 0-1 0,-5 0 0 0,5 0-428 16,-1-7-86-16</inkml:trace>
  <inkml:trace contextRef="#ctx0" brushRef="#br0" timeOffset="49452">1513 2916 2203 0,'0'0'48'0,"0"0"11"0,0 0 1 0,0 0 2 0,0 0-50 0,0 0-12 0,0 0 0 0,7-3 0 16,0 3 12-16,4 0 0 0,0-3 0 0,0-4 0 16,0 7-12-16,-1-6 0 0,5 3 0 0,3-1 0 15,-4 4 16-15,1 0 1 0,6-3 0 0,-3 3 0 16,7 3 22-16,-3 1 4 0,3-1 1 0,1 3 0 16,-5-3-8-16,1 4-2 0,3-1 0 0,-3 4 0 15,3-4-24-15,0 1-10 0,-3 2 8 0,-1 1-8 16,1-1 13-16,-4 1-2 0,0 3-1 0,-4-4 0 15,4 1-10-15,-7 0 0 0,0-4 0 0,-4 7 0 16,0 0 0-16,-3-1 8 0,-1 4-8 0,-3-3 0 16,0 3 8-16,-3 0-8 0,-4 0 8 0,-1 0-8 15,-2 0 10-15,-5 3-10 0,1-3 12 0,-1 4-12 0,-3-8 0 0,-3 4 0 16,-1 0 0-16,-3 0 0 0,3-3 10 0,-3-3-10 16,4 3 8-16,-1-4-8 0,0 1 0 0,4-4 0 15,0 4 0-15,4-4 0 0,0 1 0 0,-1-1 0 16,4-3 0-16,4 1 0 0,0-1 0 0,0 0 0 15,7-3 9-15,0 0-9 0,0 0 0 0,0 0 9 16,0 0-9-16,0 0 0 0,7 6 10 0,0 4-10 16,0-4 8-16,0 4-8 0,8-7 0 0,-4 4 8 15,0 2-8-15,3 4 0 0,4-3 11 0,-4 2-3 16,-3 1-8-16,0 0 12 0,3 3-2 0,4 3-1 16,0 0 0-16,-3-3 0 0,-1 4 1 0,4-1 0 15,-3-3 0-15,3 0 0 0,-4-3-10 0,0 3 0 0,1-4 0 16,-1 1 0-16,-3-3 28 0,0-1 3 0,0 1 1 0,-4-4 0 15,0-2-44-15,-3 2-9 0,-4-6-2 0,0 0 0 32,0 0-103-32,0 0-21 0,0 0-4 0,0 0-970 0</inkml:trace>
  <inkml:trace contextRef="#ctx0" brushRef="#br0" timeOffset="51253">2244 3006 172 0,'0'0'16'0,"0"0"-16"0,0 0 0 0,0 0 0 15,0 0 155-15,0 0 28 0,0 0 5 0,0 0 2 16,0 0-74-16,0 0-16 0,0 0-2 0,0 0-1 16,0 0-29-16,0 0-5 0,0 0-2 0,0 0 0 15,0 0-13-15,0 0-2 0,0 0-1 0,0 0 0 16,0 0 11-16,0 0 1 0,0 0 1 0,11 0 0 15,-11 0 4-15,0 0 1 0,0 0 0 0,0 0 0 16,7 6-7-16,0 4 0 0,1-4-1 0,-1 4 0 16,0-1-15-16,0 4-2 0,-3 0-1 0,-1 0 0 15,5 3-6-15,-1-4-2 0,0 4 0 0,0 4 0 16,-3-1-4-16,-1 0-1 0,8 0 0 0,-7 4 0 16,-1-1-3-16,5 0-1 0,2 1 0 0,-2 3 0 15,-5-4 5-15,1 4 1 0,-1-4 0 0,5 4 0 16,-5-4-14-16,1 0-2 0,-1 1-1 0,5-1 0 15,-1-3-9-15,0 4 0 0,0-7 9 0,-3 3-9 0,3-6 0 16,0 3 0-16,-3-7 0 0,-1 4 0 0,5-3 0 0,-5-4 0 16,1 1 0-16,-4-7 0 0,0 0 0 0,0 0 0 15,0 0 0-15,0 0 0 16,0 0-28-16,0 0-6 0,0 0-2 0,0 0 0 16,0 0-99-16,-4-7-20 0,-3 1-4 0,0-4-845 0</inkml:trace>
  <inkml:trace contextRef="#ctx0" brushRef="#br0" timeOffset="52169">2766 2996 1206 0,'0'0'53'0,"0"0"11"0,0 0-51 0,0 0-13 15,-3-3 0-15,3-7 0 0,-4 4 42 0,4-1 6 16,0 1 0-16,0-4 1 0,0 4-11 0,-3 0-2 15,-1 2-1-15,0-2 0 0,1 0 25 0,3-1 4 16,-4 1 2-16,4 6 0 0,0 0 5 0,0 0 1 16,-7-3 0-16,7 3 0 0,-4 0-10 0,-3-4-2 15,0 4 0-15,0 0 0 0,7 0-24 0,-8 4-6 0,8-4-1 0,-7 6 0 16,0-3-15-16,0 4-3 0,3-1-1 0,-3-3 0 16,0 4 5-16,0-4 1 0,7-3 0 0,-8 6 0 15,1 1 2-15,0-1 1 0,0 0 0 0,3 1 0 16,-3-1-9-16,0 4-2 0,0-4 0 0,3 1 0 15,4-7 0-15,-4 6 0 0,1 0 0 0,-1 1 0 16,4-7 1-16,-3 6 0 0,3 4 0 0,0-4 0 16,3 4-9-16,-3-4 0 0,4 4 9 0,-1-1-9 15,1 1 0-15,3 0 9 0,0-1-9 0,1-2 0 16,-1 2 9-16,0 1-9 0,-3-1 0 0,3 4 9 16,-4-3-9-16,5-1 0 0,-1-2 9 0,0 2-9 15,-3 1 0-15,-4-4 8 0,0 4-8 0,3 0 0 16,-3-4 0-16,0 0 9 0,0-6-9 0,0 7 0 15,-3 2 12-15,-1-2-12 0,-3-1 12 0,3-3-12 16,4-3 10-16,-7 7-10 0,0-4 8 0,0 3-8 0,3-2 0 16,-3-1 8-16,0-3-8 0,-1 0 0 0,1 0 8 0,0 3-8 15,0-3 0-15,3 0 8 0,4 0-8 0,0 0 0 16,-7 0 0-16,7 0 0 0,-7 3 0 0,7-3 0 16,-7 4 0-16,7-4 8 0,0 0-8 0,0 0 0 15,-4 3 9-15,4-3-9 0,-4 6 0 0,4 1-16 16,0-1 2-16,0 4 1 0,0-1 22 0,0 1 5 15,4-1 1-15,-4 4 0 0,4 0-25 0,-1 3-5 16,1 0-1-16,-1 0 0 0,1 0 16 0,0 0 0 16,-4 0 0-16,3 0 0 0,1-3 0 0,-4 3 0 15,3-3 0-15,-3-1 0 0,4 1 0 0,-8 0 0 0,1 0 0 16,3-7 0-16,0-6 17 0,0 10-3 0,-4-1-1 16,4-9 0-16,0 0-28 0,0 0-5 0,-3 7-2 15,3-7 0 1,0 0-34-16,0 0-6 0,0 0-2 0,0 0 0 15,0 0-161-15,0 0-33 0,-8-13-6 0,8 0-2 0</inkml:trace>
  <inkml:trace contextRef="#ctx0" brushRef="#br0" timeOffset="52657">2846 3162 1152 0,'0'0'102'0,"0"0"-82"0,0 0-20 0,0 0 0 0,0 0 180 0,0 0 32 16,0 0 7-16,0 0 1 0,-4 7-175 0,-3-4-34 16,7-3-11-16,-4 6 0 0,1 1 0 0,3-7 0 15,-8 6-9-15,5 1 9 0,-4-1 0 0,3 4 17 16,0-4-1-16,-3 4-1 0,7-1 62 0,0 1 13 15,-3-1 2-15,3 1 1 0,0 3-30 0,0-4-7 16,0 1 0-16,3 3-1 0,1-3-35 0,-1 2-8 16,1-2 0-16,3 0-1 0,-3-1-11 0,3 1 0 15,0-4 0-15,0 1 8 0,1-1-8 0,-1-3 0 0,0 0 9 16,0-3-9-16,0 0 8 0,1 0-8 16,2-3 8-16,-2 3-8 0,-1-3 0 0,4-3 0 15,-8-4 0-15,4 4 8 0,1-4-8 0,-5 0 8 0,4-2-8 0,-3 2 8 16,3 0-8-16,-3-2 0 0,3-1-11 0,0 0 11 15,-7 0-20-15,0-3 3 0,0 3 0 0,0 4 0 16,0-11 9-16,-7 8 8 0,3-1-12 0,-6 0 12 16,2 0 0-16,-2 4 0 0,2-1 0 0,-2 0 0 15,-1 4 0-15,0 0-8 0,0 2 8 0,4 4-10 16,-4-3 10-16,4 6 0 0,-4-3 0 0,0 7 0 16,4-4-21-16,0 0-3 0,0 4 0 0,0 2 0 15,-1-2-30 1,1 2-6-16,4-2-2 0,-5-1 0 0,5 0-83 0,3 4-17 0,0-10-3 0</inkml:trace>
  <inkml:trace contextRef="#ctx0" brushRef="#br0" timeOffset="53296">3044 2926 1670 0,'0'0'74'0,"0"0"15"0,0 0-71 0,0 0-18 16,0 0 0-16,0 0 0 0,7-7 160 0,-4 4 28 15,1-3 5-15,3 2 2 0,4 1-162 0,0 0-33 0,-4-3 0 0,4-1-10 32,0 7-13-32,-1-3-2 0,1 0-1 0,-4 3 0 0,-7 0 26 0,8 0 0 0,-8 0 0 0,7 6 0 15,-7-6 0-15,7 7 16 0,-7-7-3 0,7 6 0 16,-3 4 7-16,-1-1 2 0,-3-9 0 0,4 13 0 15,-4-3-22-15,-4 2 0 0,4 1 0 0,-3 0 0 16,-1 0 0-16,-3-4 14 0,3 4-2 0,-3 0 0 16,0 0 8-16,0 0 0 0,0-1 1 0,-1 1 0 15,1 0-7-15,0-3-2 0,0 2 0 0,3 1 0 16,1 0 0-16,-5-3 0 0,8-1 0 0,-3 1 0 16,3-1-4-16,0 1-8 0,0-10 11 0,3 6-11 15,-3 1 0-15,0-7 0 0,0 0 0 0,8 6 0 16,-5-3 8-16,-3-3-8 0,11 7 0 0,-7-4 0 15,6-3 0-15,-10 0 0 0,8-3 0 0,-1 0 0 16,0-1 15-16,0-2-4 0,0 3-1 0,1-4 0 16,-1 4-10-16,-4 0-14 0,-3 3 3 0,8-6 1 0,-8 6 10 15,0 0 0-15,3-4 0 0,-3 4 0 0,0 0 0 16,0 0 0-16,0 0 0 0,0 0-8 0,0 0 8 0,0 0 14 16,0 0-3-16,0 0-1 0,0 7 11 0,0 2 3 15,-3 1 0-15,3-4 0 0,0 4-24 0,0 0 0 16,0 2-10-16,3-2 10 0,-3 3 0 0,4 0 0 15,-1-1 0-15,-3 5 0 0,4-1 15 0,-4 0 0 16,4 3 0-16,-4-3 0 0,-4 0-3 0,4 0 0 16,0 0 0-16,0 3 0 0,0-3-3 0,0-3-1 15,0 3 0-15,-4-3 0 0,4-1 20 0,0 4 3 16,-3-6 1-16,3 0 0 0,0-10-32 0,-7 9 0 16,3-2 0-16,0 2 0 0,-3-6 0 0,0 4 0 0,3-4 0 15,-3 0 0 1,-4 4-20-16,4-4-9 0,-7-3-3 0,3 0 0 15,0-3-74-15,-3 3-15 0,-4-4-3 0,0 1-1011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0:58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8885 87 1166 0,'7'-7'52'0,"0"7"10"0,-3-3-50 0,7-3-12 0,-4-1 0 0,0 4 0 0,4-3 98 0,-4 2 17 15,0-2 3-15,4 3 1 0,-4-4-28 0,1 4-6 16,-1-3-1-16,0 3 0 0,-7 3-14 0,0 0-3 16,0 0-1-16,0 0 0 0,0 0-11 0,0 0-3 15,0 0 0-15,0 0 0 0,0 0-16 0,0 0-3 16,0 0-1-16,0 0 0 0,-11 6-8 0,0 0-1 16,-3 1-1-16,0-1 0 0,-1 1-14 0,-6 6-8 15,-1-4 8-15,4 4-8 0,4 0 0 0,-8-4 0 16,0 7 0-16,-3-3 0 0,0 0 11 0,0 3-3 15,3 3 0-15,4 0 0 0,-4 4-8 0,1-7 0 16,-8-3 0-16,-3-1 0 0,3 1 13 0,7 6-2 16,11 7-1-16,-3-4 0 0,-8-2 18 0,8-4 4 15,0 0 1-15,-1 0 0 0,-3-7-33 0,0-6 0 16,-7-9 0-16,7 9 0 0,22 10 0 0,-4-13 0 16,-18-6 0-16,3 6 0 0,4-4 13 0,11 4-4 0,0 0-1 0,0 0 0 15,0 0-8-15,0 0 0 0,0 0 0 0,15 0 0 16,-1 0 0-16,4 4 0 0,0-4 0 0,0 3 0 15,4 0 0-15,-1 3 0 0,1 1 0 0,3-1 0 16,0 1 0-16,1-1 0 0,2 0 0 0,1 4 0 16,-4-4 0-16,8 1 0 0,-1-1 0 0,4-3 0 15,0 4 0-15,-3-4 0 0,6 0 0 0,1 0 0 16,-4 4 8-16,4-7-8 0,-8 0 8 0,4 0-8 16,-7 0 8-16,0 0-8 0,-4-3 8 0,-4 3-8 15,-3-4 0-15,-3 4 0 0,-1-3-9 0,-3 3 9 16,-11 0-37-16,0 0-1 0,0 0 0 0,0 0 0 15,0 0-142-15,0 0-29 0,0 0-6 0</inkml:trace>
  <inkml:trace contextRef="#ctx0" brushRef="#br0" timeOffset="457">8147 1102 1267 0,'0'0'112'0,"0"0"-89"0,0 0-23 0,0 0 0 15,0 0 144-15,0 0 25 0,7 12 5 0,-4-5 1 16,-10-7-52-16,7 0-11 0,0 0-1 0,0 0-1 16,0 0-31-16,0 0-7 0,15 0 0 0,-1 0-1 15,0 0-13-15,12 0-2 0,13 9-1 0,-6-9 0 16,-5 0-31-16,1-6-7 0,0 0-1 0,4 2 0 16,3-2-6-16,0 0-2 0,0 2 0 0,0-2 0 15,3 3 2-15,4-4 0 0,1 1 0 0,-1 0 0 0,-4 2-10 16,1 1 0-16,0-3 0 0,-4 6 0 0,0 0 0 15,-4-3 0-15,-3-1 9 0,0 1-9 0,-4 0 0 0,-3 3 0 16,-1-6 0-16,-3 2 8 0,-7 1-8 0,3 0 8 16,-3 0-8-16,0-1 8 0,-7 4 0 0,-4 0 0 15,0 0 0-15,0 0 0 0,0 0-8 0,0 0 0 16,0 0 0-16,0 0-8 16,0 0-40-16,0 0-7 0,-4-6-1 0,4 6-774 15,0 0-154-15</inkml:trace>
  <inkml:trace contextRef="#ctx0" brushRef="#br0" timeOffset="32357">43 458 1105 0,'0'0'48'0,"0"0"12"0,0 0-48 0,0 0-12 0,-3 0 0 0,-5 0 0 16,1-3 79-16,0 3 13 0,7 0 4 0,0 0 0 15,0 0 0-15,11 9 0 0,3 4 0 0,1-3 0 16,-8-1-11-16,-7-9-1 0,0 0-1 0,-7 0 0 16,-4-6-7-16,4 3 0 0,10 12-1 0,-3-9 0 15,-7-6-27-15,7 6-4 0,7 10-2 0,-7-10 0 16,-14-10-18-16,7 4-4 0,-1 2-1 0,8 4 0 16,11 4-3-16,7 2 0 0,7 4 0 0,-10-10 0 15,-15-10 0-15,11 4-1 0,14 12 0 0,0-6 0 0,-14-3-15 16,3 0 8-16,4 3-8 0,0-4 0 0,-3-2 15 15,6 6-3-15,5 3-1 0,-1 4 0 0,-4-7-11 0,5 6 0 16,2-3 0-16,-2-6 0 0,-12-10 0 16,4 4 0-16,4-1 0 0,-1 4 0 0,1-1 0 0,-4 1 0 15,3-1 9-15,-3 1-9 0,4 0 0 0,-4 2 0 16,-4 1 0-16,-3 0 0 16,0 0-36-16,-11 3-3 0,0 0 0 0,0 0 0 15,11 0-13-15,-11 0-2 0,0 0-1 0,0 0 0 16,0 3-169-16,-7 7-33 0</inkml:trace>
  <inkml:trace contextRef="#ctx0" brushRef="#br0" timeOffset="32637">58 705 1036 0,'-18'6'46'0,"14"-3"10"0,0-3-45 0,4 0-11 0,-3 10 0 0,6-4 0 16,1 4 210-16,-4-10 40 0,0 6 8 0,0-6 2 16,0 0-151-16,0 0-29 0,0 0-7 0,0 0-1 15,7 7-24-15,-7-7-6 0,-7-4-1 0,7 4 0 16,11-6-7-16,3 6-2 0,4-3 0 0,4 0 0 16,3-1-16-16,0 1-4 0,4 3-1 0,0-3 0 15,3 3-11-15,-3-3 8 0,4 0-8 0,-8-1 8 0,4 4-8 16,3-3 10-16,0 0-10 0,-3 0 10 0,0 0-10 0,0-1-14 15,-4-2 3-15,0 0 1 16,0-1-150-16,1 1-29 0,-5-1-7 0</inkml:trace>
  <inkml:trace contextRef="#ctx0" brushRef="#br0" timeOffset="32904">681 148 403 0,'-4'-7'36'0,"1"7"-36"15,-1-3 0-15,0 3 0 0,1-3 332 0,3 3 59 0,18 13 12 0,-11-7 2 16,-14-6-290-16,7 0-59 16,0 0-11-16,0 0-2 0,7 6-3 0,0 1 0 15,8 2 0-15,3 4 0 0,3 3 16 0,-6-3 2 0,-1-3 1 16,0-1 0-16,-3 7-18 0,4 0-3 0,-5 0-1 0,1 0 0 16,4 3-21-16,-8 4-4 0,0-1 0 0,-3 1-1 15,-1 2-3-15,1 1 0 0,-8-1 0 0,1 1 0 16,-5 3 1-16,1-3 0 0,-4-1 0 0,-3 1 0 15,0 3-9-15,-1-4 0 0,-3 4 0 0,-3-3 0 16,-5 6 0-16,1-4 0 0,4 1 0 0,-1-3-776 16,0-1-148-16</inkml:trace>
  <inkml:trace contextRef="#ctx0" brushRef="#br0" timeOffset="35461">4318 180 288 0,'0'0'25'15,"0"0"-25"-15,0 0 0 0,0 0 0 0,0 0 340 0,0 0 64 16,0 0 12-16,0 0 2 0,7 6-266 0,-3 4-52 16,0-1-12-16,3 4-1 0,-4 0-24 0,1 3-5 15,-8-7-1-15,-3 7 0 0,7 4-11 0,-3 5-2 16,3 1-1-16,0 3 0 0,-4 3-7 0,0 0-2 15,-3 3 0-15,4 0 0 0,-5 4-3 0,5-4-1 16,-1 3 0-16,1 1 0 0,-5 2-16 0,5 1-3 16,-4-1-1-16,3-2 0 0,-3-4-10 0,0 0 10 15,7 0-10-15,0-6 10 0,-4-3-10 0,4-4 10 16,0-3-10-16,0 1 10 0,0-7-10 0,0-1 0 16,4-2-12-16,-4-10 12 15,0 0-220-15,0 0-37 0</inkml:trace>
  <inkml:trace contextRef="#ctx0" brushRef="#br0" timeOffset="35895">5161 368 172 0,'-4'-12'8'0,"4"2"1"16,-3-3-9-16,3-3 0 0,-4 0 0 0,1 0 0 0,-1 0 364 0,0-3 70 15,-3 3 14-15,-4 0 4 0,4 0-293 0,-4 3-59 16,1 4-11-16,-1-4-2 0,-4 6-14 0,1 1-2 16,0 0-1-16,-4 2 0 0,-4 1-18 0,4 3-4 15,4 3-1-15,3 1 0 0,-4-1-31 0,1 3-5 16,-1 1-2-16,1 5 0 0,3 1 1 0,-3 6 0 15,-1 4 0-15,8 9 0 0,0 9-10 0,0-5 0 16,-8-11 0-16,1 7 0 0,3 3 11 0,4 1 0 16,-4 5 0-16,4-2 0 0,-4-1-1 0,4 4 0 15,0 3 0-15,0-1 0 0,-1 4 2 0,5-3 0 16,-4 0 0-16,3 0 0 0,0-4-12 0,1 1 12 16,-1-4-12-16,4 1 12 0,-3-4-4 0,3 0-8 15,0-6 12-15,0-3-4 0,0 3 0 0,3-7-8 16,-3 0 12-16,4-2-4 0,-1-4-8 0,-3-4 0 0,0 1 0 15,0-6 0 1,0-7-28-16,0 0-12 0,0 0-1 0,0 0-1 16,0 0-149-16,0 0-29 0,0-10-7 0</inkml:trace>
  <inkml:trace contextRef="#ctx0" brushRef="#br0" timeOffset="36106">4423 829 345 0,'0'0'31'0,"0"0"-31"0,-8-6 0 0,5 3 0 15,3 3 396-15,-4-3 72 0,-3-1 16 0,7 4 2 16,0 0-302-16,0 0-61 0,0 0-12 0,0 0-3 16,0 0-67-16,0 0-13 0,0 0-4 0,7-3 0 0,8 3 20 0,3 0 3 15,0-6 1-15,7-1 0 0,4 4-15 0,3-3-2 16,1-4-1-16,-1 4 0 0,0-1-4 0,4 1-1 16,-3-4 0-16,3 4 0 0,3-4-25 0,-6 4 0 15,-1 0 8-15,1-1-8 16,-5 4-174-16,5-3-37 0,-4-1-7 0</inkml:trace>
  <inkml:trace contextRef="#ctx0" brushRef="#br0" timeOffset="36457">5496 221 2379 0,'-11'-6'52'0,"11"6"12"0,-3-3 1 0,3 3 2 0,0 0-54 0,0 0-13 0,0 0 0 0,0 0 0 16,0-7 84-16,0 7 15 0,0 0 2 0,0 0 1 15,0 0-59-15,0 0-12 0,-8 0-3 0,1 7 0 16,0-4-28-16,0 6 0 0,-4 4 0 0,0 0 0 16,-3 0 19-16,3 3 10 0,0 0 3 0,-3 6 0 15,-4 1-17-15,3 2-3 0,1 4-1 0,-1 3 0 16,-3-3-2-16,4 3 0 0,0 0 0 0,-1-3 0 15,1 3-9-15,3-3 0 0,0 3 0 0,4-4 0 16,0-2 0-16,0 0 0 0,3 2 0 0,4-2 0 16,-4 3 0-16,8-4 0 0,0-2 0 0,3-4 0 0,-4 3 0 15,8-6 0-15,-4 0 0 0,8 0 0 0,-1-3-19 0,1-3 1 16,3-7 0-16,-4 0 0 16,4 0-162-16,4-3-32 0,-1-3-6 0,-3 0-2 0</inkml:trace>
  <inkml:trace contextRef="#ctx0" brushRef="#br0" timeOffset="36790">5593 423 2070 0,'0'0'45'0,"0"0"10"0,0 0 1 0,0 0 3 0,0 0-47 0,0 0-12 0,0 0 0 15,0 0 0-15,0 0 61 0,7 3 11 0,1-3 1 0,-1 6 1 16,0-2 0-16,4 2 0 0,-4 4 0 0,0-4 0 16,4 4-34-16,-4 2-6 0,-3 1-2 0,3 0 0 15,-3 3-11-15,-1 3-2 0,-3-3-1 0,0 4 0 16,0-1-5-16,-3 0-1 0,-1 0 0 0,-3 4 0 16,0-1-12-16,-4 0 0 0,-4 4 8 0,-3 0-8 15,0-1 28-15,0 1 2 0,0-1 1 0,4-2 0 16,3-7-31-16,-3 0 0 0,3 0 0 0,0-7 0 15,4 4 0-15,0-6 0 0,7-7 0 0,0 0 0 16,0 0-105-16,0 0-27 0,0 0-6 0,7-10-1 16,4 0-34-16,7-2-7 0,-4-4-2 0,4-4-433 15,4-2-86-15</inkml:trace>
  <inkml:trace contextRef="#ctx0" brushRef="#br0" timeOffset="37017">5885 416 576 0,'0'0'51'0,"0"0"-41"16,0 0-10-16,3-6 0 0,-3 6 277 0,0 0 54 15,0 0 10-15,0 0 3 0,0 0-166 0,0 0-33 16,0 0-6-16,-3 0-2 0,-4 0-59 0,-1 10-12 16,-6-4-2-16,7 7-1 0,-4 0-17 0,4 3-3 15,-4 0-1-15,-3 6 0 0,3-3-8 0,0 4-2 16,0-1 0-16,4 1 0 0,-4-1 7 0,8 0 1 16,-5 1 0-16,5-4 0 0,-1 0-32 0,1 4-8 15,3-4 0-15,3 0 0 0,1 0 0 0,-1 0 0 16,5-3 0-16,-1 0 0 0,4 0 0 0,-4-3 0 15,4 0 0-15,3-3 0 16,0-1-101-16,1 1-25 0,-1-1-5 0,-3-5-663 0,7-1-133 0</inkml:trace>
  <inkml:trace contextRef="#ctx0" brushRef="#br0" timeOffset="37242">6069 785 115 0,'0'0'10'0,"0"0"-10"0,0 0 0 0,0 0 0 16,-8 6 433-16,5 4 85 0,-1-4 17 0,1 4 3 16,-5-1-337-16,1 1-67 0,4 3-14 0,-5-1-2 15,1 4-68-15,0 0-14 0,0 0-2 0,0 4-1 0,-1-1 7 0,-2 0 2 16,-1 0 0-16,0-3 0 0,4 3-33 0,-4 1-9 16,0-1 0-16,4-3 0 0,-4 0 11 0,4 0-3 15,-4-3 0-15,4 3 0 16,0-7-71-16,3 1-14 0,-3-4-3 0,7-6-695 15,-4 7-138-15</inkml:trace>
  <inkml:trace contextRef="#ctx0" brushRef="#br0" timeOffset="37502">6328 493 2232 0,'0'0'99'0,"3"-3"20"0,1 0-95 0,-4 3-24 16,0 0 0-16,7 3 0 0,0 7 80 0,-3-7 12 0,-4-3 3 0,4 9 0 16,6 11-46-16,-10-7-9 0,-7-7-1 0,0 4-1 15,3-1-13-15,1 7-2 0,-1-3-1 0,4 3 0 16,-3-3-12-16,-1 3-2 0,4 0-8 0,0 3 12 16,0-6-12-16,0 3 8 0,4-3-8 0,-1-1 0 15,-3 4 0-15,4-6 0 0,3-4 0 0,-3 1 0 16,3-1-40-16,0-3-8 0,4 1-2 0,0-8 0 15,-1 1-176-15,1 0-35 0</inkml:trace>
  <inkml:trace contextRef="#ctx0" brushRef="#br0" timeOffset="37858">6616 458 921 0,'0'-10'82'0,"0"10"-66"0,-4-3-16 0,4 3 0 0,0 0 227 0,0 0 41 15,-3-3 9-15,-1 3 2 0,4 0-122 0,7 10-24 16,4 6-5-16,-7-4 0 0,-8-8-55 0,-3 2-10 15,0 7-3-15,3 0 0 0,-3-1-13 0,3 5-3 16,-3 2-1-16,0 0 0 0,0 3-3 0,-4 4 0 16,0 0 0-16,4-1 0 0,-7 4 0 0,-1 3-1 15,4 6 0-15,-3 1 0 0,0-1-14 0,-1 4-2 16,1 3-1-16,-1-1 0 0,1 1-10 0,3-3-3 16,-7 3 0-16,7 0 0 0,-3-4-9 0,3 4 10 15,0-7-10-15,-3 1 10 0,7-4-10 0,-4 0 0 16,0-3 9-16,4 0-9 0,-4-6 11 0,4-4-3 15,3 1 0-15,-3-4 0 0,0-3 1 0,0-3 0 16,-1-4 0-16,1-2 0 0,4-1 2 0,-5-3 0 16,1-3 0-16,-4-3 0 0,4 0 0 0,0-7 0 0,-4 1 0 0,0-4 0 15,1-3-11-15,-5 0 10 0,4-3-10 0,-3-1 10 16,7-5-10-16,-4-1 0 0,4 1 0 0,0-1 0 31,7-3-35-31,-4 0 1 0,0 1 0 0,4-1 0 16,8 3-108-16,-5-3-22 0,4 4-4 0,-3-4-680 0,7 0-136 0</inkml:trace>
  <inkml:trace contextRef="#ctx0" brushRef="#br0" timeOffset="38147">6868 189 1900 0,'0'0'169'0,"0"0"-135"0,0 0-34 0,11 0 0 0,-4-3 68 0,-7 3 8 16,0 0 0-16,11 3 1 0,-4 0 20 0,0 4 4 16,1 2 1-16,-5 4 0 0,1-3-34 0,-1 6-6 15,-3 3-2-15,4 3 0 0,-4 1-6 0,0 2-2 16,0 4 0-16,0 0 0 0,0 3-32 0,-4 0-8 16,1 0 0-16,-1 0-1 0,-3 0-2 0,0-3 0 15,3 0 0-15,-3 0 0 0,0-1-9 0,-4-2 0 16,0 0 0-16,-3 2 0 0,-1-2 12 0,-3-4-2 15,4 1-1-15,-4-1 0 0,0-3-21 0,3 1-5 16,-3-4-1-16,4 0 0 16,3-4-170-16,0 4-33 0,1-6-7 0</inkml:trace>
  <inkml:trace contextRef="#ctx0" brushRef="#br0" timeOffset="38588">7311 26 1324 0,'0'0'118'0,"-4"9"-94"15,1 1-24-15,3 0 0 0,0-1 127 0,0 4 21 16,-4-3 4-16,1 6 0 0,3 0 15 0,-4 3 2 16,-3-3 1-16,3 6 0 0,1 1-77 0,-5 2-15 15,-2 4-3-15,2 3-1 0,-2 0-16 0,2 0-3 16,-2 0-1-16,-1 7 0 0,4-7-22 0,-1 6-5 15,-2-6-1-15,2 7 0 0,5-1-8 0,-1-3-2 16,1 0 0-16,-1 4 0 0,-3-4 3 0,0 3 0 16,3-2 0-16,-3-4 0 0,3 3-7 0,1-3-2 15,-1 0 0-15,0-3 0 0,4-4-10 0,0 1 0 16,-3-4 0-16,3 1 0 0,-4-4 0 0,4 0 0 0,-3-6 0 16,3 0 0-1,0 0-192-15,0-1-41 0</inkml:trace>
  <inkml:trace contextRef="#ctx0" brushRef="#br0" timeOffset="33655">1988 397 1094 0,'-7'0'97'0,"10"7"-77"15,5 9-20-15,-1-7 0 0,-7 1 173 0,0-10 31 16,-15-13 7-16,1 7 1 0,3 2-95 0,0 4-18 15,1 4-4-15,2-4-1 0,-2 3-34 0,6 10-8 16,4 9 0-16,0 0-1 0,-4 1-20 0,1-4-4 16,-4 4-1-16,-1-1 0 0,1 0-10 0,-11-2-1 15,-7-1-1-15,3 3 0 0,8 1-6 0,3 5 0 16,0 1-8-16,8 0 12 0,-4 6-12 0,7-6 9 16,0 0-9-16,3-4 8 0,4 1-8 0,1-4 0 15,-1 1 0-15,4-1 0 0,-1-3 0 0,5-3 8 16,3-3-8-16,0 3 0 0,3-6 8 0,-3-4-8 15,0-2 8-15,8-4-8 0,2-4 10 0,1-2-10 16,0-4 12-16,0-6-12 0,3 0 13 0,1-3-4 16,-4 0-1-16,-1-4 0 0,5 1-8 0,-8 0 8 15,0-7-8-15,-3 3 8 0,-4-3-8 0,-4 1 12 16,-3-4-12-16,-4 3 12 0,-3-3-3 0,-4-3 0 0,-4-1 0 16,1 1 0-16,-12-3-1 0,4 2-8 0,-10 1 12 15,3 6-4-15,-4 4-8 0,1 2 12 0,-8 1-12 0,0 3 12 16,4 3-12-16,0 6 0 0,-4 1 9 0,4 2-9 15,6 4 0-15,-2 3 0 0,-1 3 0 0,1 4-8 16,6-1-26 0,1 0-5-16,-1 7-1 0,5-3-751 0,-1 6-150 0</inkml:trace>
  <inkml:trace contextRef="#ctx0" brushRef="#br0" timeOffset="34599">3339 269 864 0,'0'0'38'0,"0"0"8"0,0-6-37 0,0 6-9 15,3-10 0-15,-3 10 0 0,4-6 268 0,-1-1 52 16,1 4 11-16,7 0 1 0,7 6-180 0,0 4-36 0,-7-4-7 0,-11-3-1 16,-15-10-44-16,4 4-8 0,11 6-1 15,0 0-1-15,0 0-18 0,-10 3-4 0,-1-3-1 0,0 6 0 16,-3 4-14-16,-1 3-2 0,1-4-1 0,-8 4 0 15,-3 3-6-15,0 0-8 0,-4 0 11 0,4 3-11 16,-4 1 8-16,0-1-8 0,4 0 0 0,3 3 0 16,1-6 12-16,-1 4-12 0,0-4 12 0,1 0-12 15,3 0 10-15,0-4-10 0,3-2 8 0,5 0-8 16,-1-4 8-16,11 7-8 0,7 0 0 0,-7-7 8 16,0-6-8-16,0 0 0 0,0 0 0 0,0 0 0 15,4 3 0-15,-1 1 0 0,8-4 8 0,0 0-8 16,3 0 0-16,1-4 12 0,-1 4-12 0,4-3 12 15,4 3-12-15,-4-3 0 0,3 0 0 0,5 0 8 0,-1 3-8 16,-4-4 0-16,5 1 9 0,-1 3-9 0,0 0 0 16,-3 0 0-16,-1 0 0 0,-3 0 8 0,-3 0 4 15,-1 0 0-15,0 0 1 0,1 0 0 0,-1 0-13 0,-3 0-10 16,0 3 2-16,-4-3 0 16,4 4-57-16,-11-4-11 0,7 0-3 0,-7 0 0 15,0 0-83-15,0 0-17 0,0 0-3 0,-4 9-819 16</inkml:trace>
  <inkml:trace contextRef="#ctx0" brushRef="#br0" timeOffset="34830">2845 871 748 0,'-14'6'67'0,"7"-6"-54"16,-1 0-13-16,5 0 0 0,3 0 277 0,-4 4 53 15,1-4 10-15,3 0 3 0,0 0-203 0,0 0-40 0,0 0-8 0,0 0-1 16,0 0-19-16,10 3-4 0,1-3-1 0,4 3 0 15,3 0-6-15,0-3-1 0,3 0 0 0,4 0 0 16,1-6-12-16,-1 3-2 0,0-1-1 0,4 4 0 16,-4-6-22-16,4 3-5 0,7-4-1 0,4 4 0 15,-8 0-9-15,8-3-8 0,-4-1 9 0,0 4-9 16,-4 0 0-16,0-4 0 0,4 7-8 0,-3-3 8 16,-8 0-157-16,4 6-25 0</inkml:trace>
  <inkml:trace contextRef="#ctx0" brushRef="#br0" timeOffset="42908">677 2020 460 0,'7'-3'20'0,"-3"3"5"0,0 0-25 0,-1-3 0 0,1-3 0 0,3 2 0 16,0 4 206-16,-3-6 36 0,-1 3 7 0,1-4 2 16,0 1-147-16,-1 3-30 0,-3 3-6 0,4-4 0 15,-1 1-2-15,-3 3 0 0,0 0 0 0,0-6 0 16,4 3-10-16,-4 3-1 0,0 0-1 0,0 0 0 0,-4-7-10 16,4 4-3-16,0 3 0 0,0 0 0 15,0 0-11-15,0 0-2 0,-7-6-1 0,7-1 0 0,-3 4-4 0,3-3-1 16,0 6 0-16,0 0 0 0,0 0-6 0,0 0-2 15,-4-4 0-15,4 4 0 0,0-6-2 0,0 6 0 16,0 0 0-16,0 0 0 0,0 0 0 0,0 0 0 16,0 0 0-16,-4-3 0 0,1-4 0 0,3 7-1 15,0 0 0-15,0 0 0 0,0 0-3 0,0 0 0 16,0 0 0-16,0 0 0 0,0 0 1 0,0 0 0 16,0 0 0-16,0 0 0 0,14 16 2 0,-10-9 0 15,-15-1 0-15,4 4 0 0,7 3 3 0,0 6 1 16,7 3 0-16,-14-6 0 0,-15-6 0 0,15 6 0 15,7 16 0-15,-7-6 0 0,-18-7-15 0,3 3 0 16,0 7 0-16,1 0 0 0,-1 3 0 0,0 0 8 16,1 6-8-16,-1 1 9 0,-3 2-9 0,3 1 0 0,4-1 0 15,-3 1 0-15,-1 0 8 0,4-1-8 0,0 1 0 0,-3-4 8 16,6-2-8-16,-3-4 8 0,0 0-8 16,4 0 8-16,-1-7-8 0,-3-2 0 0,4-1 0 0,3 0 0 15,0-9 0-15,4 0-11 0,0 0 1 0,3-4 0 31,1-2-18-31,3-7-3 0,0 0-1 0,0 0 0 0,0 0-24 16,0 0-6-16,0-7-1 0,3-2 0 16,1-1-56-16,0 1-11 0,3-7-2 0,0 0-504 0,-3 0-101 0</inkml:trace>
  <inkml:trace contextRef="#ctx0" brushRef="#br0" timeOffset="43848">90 2020 403 0,'-18'10'36'0,"11"-10"-36"15,0 0 0-15,7 0 0 0,-15 0 240 0,8 3 40 16,-4 0 9-16,4-3 2 0,3 7-182 0,-3-4-36 16,0 0-7-16,7-3-2 0,0 0-1 0,0 0-1 15,0 0 0-15,0 0 0 0,0 0-25 0,14 0-5 0,-14 0 0 0,15 0-1 16,6-3 9-16,1 0 3 0,3 0 0 0,4 3 0 16,-4-4-2-16,4 1 0 0,7-6 0 0,-3-1 0 15,3 0-19-15,0 1-4 0,3-1-1 0,1-3 0 16,-1 0-7-16,1 1-2 0,0 2 0 0,-1 0 0 15,-3 1-8-15,0 2 0 0,-3 1 0 0,-4 0 0 16,-1 2 0-16,-2 1 0 0,-1 3 0 0,-4-3 0 16,1 3 0-16,-4 0 0 0,0 0 0 0,-4 3 0 15,-3 0 0-15,0 1 8 0,0-1-8 0,-8 6 0 16,1-2 19-16,0 2-2 0,-1 1 0 0,1 0 0 16,-8 6-17-16,4 0 0 0,-7 0 0 0,3 6 0 0,1 7 19 0,-4 0-3 15,-8 0-1-15,4 3 0 0,1 0-1 0,-5 3 0 16,1 3 0-16,-1 4 0 0,1-4-2 0,0 7-1 15,-4 0 0-15,3 3 0 0,1 3-11 0,-4-3 8 16,3 0-8-16,-3 0 8 0,0-3-8 0,4-3 0 16,-4-4 9-16,0 0-9 0,3-6 0 0,-3 0 9 15,8-3-9-15,-1-3 0 0,4 0 11 0,-1-7-11 16,5-3 10-16,-1-3-10 0,-3-4 9 0,3 1-9 16,4-10 8-16,0 0-8 0,0 0 8 0,0 0-8 15,8-10 8-15,2 1-8 0,-2-4 0 0,6-3 8 16,-3 0-8-16,3 0 0 0,-3-4 0 0,4 4 0 15,-1-3-9-15,4 0 9 0,-7 3 0 0,3 0 0 16,-3 0 8-16,3 6-8 16,-3-2-16-16,0 2-10 0,-4 0-2 0,0 4 0 0,1 0 18 0,-8 6 10 15,0 0-12-15,0 0 12 0,7-4 0 0,-7 4 0 16,0 0 0-16,0 0 0 0,0 10 0 0,0-4 0 0,0 4 0 0,0 0 0 16,0 2 0-16,0 1 0 0,0 3 0 0,0-3 0 15,0 3 0-15,3 0 0 0,-3 0 0 0,8-3 0 16,-5 0 0-16,1-1 0 0,3-5 0 0,-3 3 0 15,3-1 0-15,0-2 0 0,0-4 0 0,0 0 0 16,4 0 0-16,0-3 0 0,0-3 0 0,0 0 0 16,3 0 0-16,0-7 0 0,4 0 0 0,0-3 0 15,4 1 0-15,3-1 0 0,-3-6 0 0,3 3 0 16,0-4 0-16,0 1-15 0,1 0 2 0,-5 0 0 16,1 0-3-16,-4-1 0 0,-4 1 0 0,1 3 0 0,-8-3 16 15,0 3-11-15,-3 3 11 0,3-3-10 0,-7 7 10 0,0 2 9 16,-4 1-1-16,1 3-8 0,-4 3 14 0,-1 3-4 15,-6 0-1-15,3 3 0 0,0 4 4 0,-3 0 1 16,0 6 0-16,-1 0 0 0,4 0 16 0,-3 0 3 16,-1 3 1-16,8 3 0 0,0-3-34 0,3 1 0 15,4 2 0-15,0-6 0 0,4 0 0 0,3 0 0 16,8 0 9-16,-5-6-9 0,1-1 11 0,7 1-11 16,4-4 12-16,3-3-12 0,-3 1 0 0,3-8 0 15,4 4-12-15,0-6-798 16,-1-4-159-16</inkml:trace>
  <inkml:trace contextRef="#ctx0" brushRef="#br0" timeOffset="44371">2024 2577 288 0,'0'0'12'15,"0"0"4"-15,0 0-16 0,0 0 0 0,0 0 0 0,0 0 0 16,0 0 399-16,0 0 77 0,-7 0 15 0,7 0 3 16,0 0-350-16,-11 4-69 0,0-1-15 0,4 3-2 0,7-6-26 15,-11 0-4-15,-3 7-2 0,-1 2 0 0,5-2 26 0,-5 2 4 16,4-2 2-16,1 2 0 0,-1-2-17 0,0-1-3 15,0 0-1-15,4 1 0 0,0 2-29 0,0-2-8 16,3-1 0-16,4 4 0 0,0-1 0 0,0-2 0 16,0-7 0-16,7 9 0 0,0 1 0 0,1 0 0 15,-1-1 0-15,4-2 0 0,-1 2 0 0,5 1 0 16,-4-1 0-16,3 1 8 0,4 0-23 0,-4-1-4 16,-3 1-1-16,4-1 0 0,-1 7 20 0,0-3 0 15,1 0 0-15,-1 3 0 0,-7 0 12 0,4 0 7 16,0-3 1-16,-4 3 0 0,-3 0-20 0,0-3 0 15,3 0 0-15,-4 3 0 0,-3-7 8 0,0 1-8 16,-7-1 9-16,0 1-9 0,0-4 21 0,-4 4-1 16,-4-4-1-16,-3 1 0 0,8-1-6 0,-8-3-1 15,0 1 0-15,-4-4 0 0,0 0 13 0,4 0 3 16,-3-4 0-16,-1-2 0 0,1 3-28 0,-1-4 0 0,0 1 0 16,4 0 0-16,0-1 0 0,8 1 0 0,2-4 0 0,1 4 0 31,0-1-32-31,3-2-9 0,12-1-2 0,-5 1 0 15,8-4-181-15,0 0-36 0,21-13-7 0,1 4-1 0</inkml:trace>
  <inkml:trace contextRef="#ctx0" brushRef="#br0" timeOffset="46443">2521 2651 2095 0,'0'0'46'0,"0"0"10"0,0 0 1 0,0 0 2 0,0 0-47 0,0 0-12 16,-7 0 0-16,-8-3 0 0,5 3 60 0,-1 0 11 15,-4 3 1-15,1 0 1 0,0 0 9 0,-4 4 2 16,3-1 0-16,-3 4 0 0,-3-1-37 0,-1 1-7 16,0 0-2-16,1 2 0 0,-4 4 3 0,3 0 1 15,8 0 0-15,-1 4 0 0,1-4-34 0,-1 0-8 16,1 0 0-16,7 3 0 0,0-3 0 0,3 0 0 16,-3 0 0-16,3 0 0 0,8-3 0 0,-4-1 0 15,0 1 0-15,3 0 0 0,5-3 0 0,-1-1 0 16,-4-5 0-16,1 2 0 0,3-3 0 0,4 0 0 15,-4-3 0-15,4-3 0 0,0 0-8 0,3-3-4 16,4-4-1-16,0-3 0 0,0 0-5 0,0 0-1 16,4-3 0-16,-4 0 0 15,3 0-6-15,-3 0-2 0,0-3 0 0,0 3 0 16,-3-3-6-16,-1 3-2 0,1 0 0 0,-1 3 0 0,-3 0 9 0,-4 1 2 0,0 2 0 0,0 0 0 16,-3 4 14-16,-4 6 10 0,0 0-12 0,0 0 12 15,0 0 0-15,0 0 0 0,0 0 10 0,-7 3-2 16,0 7 4-16,-4-1 2 0,7 1 0 0,-7 3 0 15,4 0 4-15,0-1 1 0,0 1 0 0,3 3 0 16,-3-3 1-16,3 3 0 0,1 0 0 0,-1-3 0 16,8 0-8-16,-4-1 0 0,0 4-1 0,3-6 0 15,1 3-11-15,3-3 10 0,0-4-10 0,1 4 10 16,2-7-10-16,-2 0 0 0,2 0 9 0,5-6-9 16,-1 3 8-16,1-6-8 0,-1-1 10 0,4 1-10 15,0-7 12-15,0 3-3 0,4-3-1 0,-1-3 0 0,1 0-8 16,3 0 8-16,-7 0-8 0,4 0 8 0,-1 0-8 15,-3 0 0-15,-3 0 0 0,3 4 0 0,-4-1 0 0,-3 0 0 16,0 3-8-16,-8 4 8 0,5 0 0 0,-8 6 0 16,0 0 0-16,0 0 0 0,0 0 0 0,0 0 0 15,0 0 0-15,-8 6 0 0,5 0 0 0,-1 4 0 16,-3 0 0-16,-4 2 0 0,0 1 0 0,4 0 0 16,0 0 0-16,-4 3 0 0,4-3 0 0,0-1 0 15,3 1 8-15,-3 0-8 0,0 0 0 0,3-4 8 16,1 4-8-16,-1-3 8 0,-3-4-8 0,7-6 0 15,0 0 0-15,0 0 0 0,0 0 0 0,0 0 0 16,0 0 0-16,11 0 0 0,-4-3 0 0,0 0 0 16,0-7 0-16,4 1-11 0,3-1 2 0,1-3 0 15,-1 0 0-15,1-3 0 0,-1 0-11 0,0-3-3 16,4 0 0-16,-3 3 0 0,-1 0-1 0,1 0-1 16,-5 0 0-16,5 6 0 0,-4 1 14 0,-4 2 11 0,-7 7-13 15,7-6 5-15,-7 6 8 0,0 0 0 0,0 0 0 16,0 0-8-16,0 0 8 0,4 10 0 0,3-1 0 0,-7 4 0 15,3 0 10-15,-3 0-2 0,0 3-8 0,4-4 12 16,-4 4-12-16,0-3 11 0,4 0-11 0,-4 3 10 16,3-3 4-16,-3 0 1 0,4-1 0 0,3-2 0 15,-3-4-15-15,3 1-15 0,4-4 3 0,-4 0 1 16,4-3 11-16,3 3 0 0,-3-6 0 0,0-3 0 16,7 3 0-16,0-7-8 0,0 4 0 0,0-4 0 15,3-3-23-15,1 0-4 0,3 4-1 16,-3-7 0-16,-4 0-3 0,0 0-1 0,3 3 0 0,-3-3 0 15,0-3-5-15,-3 3-2 0,3 0 0 0,-4 0 0 0,-7 3 24 0,4 3 5 16,-4-2 1-16,-3 2 0 16,-4 4 17-16,0-1 0 0,0 1 11 0,-4 3-11 0,-3-1 45 0,0 4 3 15,0 4 0-15,-4 2 0 0,0 0-13 0,-3 4-3 16,-1 0 0-16,1 6 0 0,0-4 4 0,-4 8 0 16,-4-4 0-16,4 6 0 0,4-6-2 0,-4 6 0 15,7 1 0-15,-4-1 0 0,1-3-26 0,7-3-8 16,3 0 0-16,4 0 0 0,-3-3 0 0,3-3 0 15,3-4-11-15,1 1 11 0,3-1 0 0,0-3 0 16,0 1 0-16,4-8 0 0,4 1 8 0,3-3-8 16,-8-1 0-16,5-6 9 0,3 1-24 0,-4-1-5 15,4 0 0-15,0-6-1 16,4 3-14-16,-1-3-2 0,-3-4-1 0,4 1 0 16,0-4-2-16,-1 1 0 0,1-7 0 0,-1-7 0 0,1 4 15 0,0-3 2 0,3-4 1 0,0-6 0 31,0 0-21-31,1 0-4 0,-5-3-1 0,4-4 0 15,1 4-17-15,-5 0-4 0,1 3-1 0,-1 3 0 0,-3 3 53 0,-7 10 17 0,4 4-10 0,-8 5 10 16,-4 4 45-16,-3 3 15 0,0 6 2 0,0 4 1 16,-7-1 18-16,7 7 4 0,-11 7 1 0,1-1 0 15,-5 4-41-15,1-1-8 0,-1 7-1 0,1 4-1 16,-4 2-1-16,0 7 0 0,4 0 0 0,-1 0 0 16,1 3-2-16,-4 3 0 0,0 0 0 0,3 0 0 15,5 7-6-15,-5-1-2 0,1 1 0 0,-1 3 0 16,1-4-9-16,3 4-3 0,0 0 0 0,1 0 0 15,2-3-4-15,-3-1-8 0,4-2 11 0,0-1-11 16,3-6 8-16,1 0-8 0,-1 0 0 0,4-6 0 0,4-4 9 16,-4 0-9-16,3-6 0 0,5 0 9 0,-5-3-9 15,4-6 0-15,1-1 9 0,3-3-9 0,-1-6 0 0,5 0-13 16,-1-7 1-16,4-3 1 16,0 1-30-16,4-8-7 0,-4 4 0 0,7-3-1 15,-3 0-6-15,3-3-1 0,0 2 0 0,0 1 0 16,-3 0 1-16,-4 0 0 0,0 0 0 0,0 3 0 0,-7 3 29 0,-1 0 6 15,1 3 0-15,-4 4 1 0,1 0 19 0,-8 6 17 16,0 0-3-16,0 0-1 0,0 0 34 0,0 0 6 16,0 0 2-16,-4 9 0 0,0-2-14 0,1 5-2 15,-1-2-1-15,-3 6 0 0,0-3-6 0,0 3 0 16,-1 0-1-16,1 0 0 0,4 0-7 0,-1 3 0 16,0-3-1-16,4 0 0 0,0 0-10 0,4-3-1 15,-4 3-1-15,7-3 0 0,-3-4-11 0,-1 1 10 0,5-1-10 16,-1-2 10-16,-7-7 9 0,7 3 1 0,4 0 1 15,0 1 0-15,-4-4-21 0,4 0 0 0,-1-7 0 0,5 1 0 16,-1-4 0-16,-3 0 0 0,3 1-8 0,1-1 8 16,-1-3-12-16,1-3 4 0,-4 0 0 0,3 0 0 15,0 4-4-15,1-4 0 0,-4 3 0 0,-1 0 0 16,1-3 12-16,-4 3-13 0,1 7 5 0,-5-1 8 16,1 1 0-16,-4 6 0 0,0 0 0 0,0 0 0 15,0 0 0-15,0 0 0 0,0 0 0 0,-4 10 8 16,-3-1-8-16,3 4 0 0,1 0 0 0,-1 0 0 15,-3 3 8-15,3 0-8 0,1 0 0 0,-1 0 8 16,4 0-8-16,-3-4 8 0,3 4-8 0,3-3 8 0,1-3-8 16,-1-1 0-16,1-2 0 0,0 3 8 0,3-4-8 15,0-3 0-15,4-3 0 0,-4 0 8 0,4-3-8 0,0 0 0 16,-1 0 0-16,1-7 8 0,-4 3-8 0,8-2 0 16,-4-1 9-16,3-3-9 0,0 1-12 0,-3-1-6 15,0 0-2-15,0-3 0 16,0 0-12-16,-4-3-4 0,4 0 0 0,-4 3 0 15,0-7-12-15,-3 4-4 0,3-3 0 0,-7 6 0 0,3 0 32 0,-3 3 7 16,-3 3 1-16,3 1 0 0,-4 2 22 0,4 7 5 16,0 0 1-16,0 0 0 0,0 0 16 0,0 0 4 15,0 0 1-15,0 0 0 0,-3 10-21 0,-1-4-4 16,4-6 0-16,0 0-1 0,4 10-3 0,-1-1 0 16,4-2 0-16,1-1 0 0,-1 1-8 0,0-4 0 15,4 0-10-15,0-3 10 0,-1 0 0 0,5 0 0 16,-4-6 13-16,-1 2-4 0,5-2 4 0,3 3 1 0,0-4 0 15,-4 1 0-15,4 0-5 0,-3-1-1 0,-1-2 0 0,1 2 0 16,-1 1-8-16,0-1 0 0,-3 4 0 0,0-3 0 16,0 3 8-16,-4-4-8 0,-7 7 0 0,0 0 8 15,0 0-8-15,0 0 8 0,0 0-8 0,0 0 8 16,0 0 9-16,0 0 2 0,0 10 0 0,0-1 0 16,-4 1-5-16,1 0-1 0,3 2 0 0,-4 1 0 15,-3 0-4-15,3 0-1 0,-3 6 0 0,0-3 0 16,3 3 2-16,-3 4 0 0,0-4 0 0,-4 0 0 15,4 3-2-15,0 1 0 0,0-4 0 0,-1 0 0 16,1 0-8-16,4 1 0 0,-1-7 9 0,0 3-9 0,1-7 0 16,-1-2 8-16,4-1-8 0,0-6 0 0,0 0-14 15,0 0-7-15,0 0-2 0,0 0 0 16,7-6-139-16,4-1-28 0,-4-2-6 0,1-7-941 16</inkml:trace>
  <inkml:trace contextRef="#ctx0" brushRef="#br0" timeOffset="46615">4783 2334 1612 0,'0'0'72'0,"0"0"14"0,-7-3-69 0,7 3-17 15,-4 0 0-15,4 0 0 0,0 0 234 0,-7 0 43 16,7 0 9-16,0 0 2 0,0 0-179 0,0 0-35 16,0 0-7-16,-4 6-2 0,4-6-46 0,0 0-10 15,0 0-1-15,0 0-8 0,0 7 0 0,0-7-9 16,0 0-1-16,0 0 0 15,11 9-158-15,-4-2-31 0,0-1-6 0</inkml:trace>
  <inkml:trace contextRef="#ctx0" brushRef="#br0" timeOffset="46987">5049 2587 1864 0,'-7'-3'83'0,"7"3"17"0,0 0-80 0,0 0-20 0,0 0 0 0,0 0 0 16,0 0 92-16,0 0 16 0,0 0 2 0,-7 0 1 0,3 3-31 16,1 0-5-16,-1 0-2 0,-3 1 0 15,0-1-9-15,0 3-3 0,-1 1 0 0,-2-1 0 0,2 4-5 0,-2 2-2 16,-1 1 0-16,0 3 0 0,0 0-36 0,-3 0-7 16,-1 0-2-16,1 7 0 0,-1-4 7 0,1 0 0 15,-4 0 1-15,7 4 0 0,0-1-4 0,1 0-1 16,-1-2 0-16,0 2 0 0,4 0-12 0,3-2 0 15,1-1 8-15,3-3-8 0,0 0 0 0,3 0 0 16,1-3 0-16,-1-4 0 0,1-2 0 0,3-4 0 16,4 0 0-16,0 0 0 0,3-3 0 0,1-3 0 15,6-3 0-15,-3-7 0 16,4 0-29-16,3-3 1 0,4-3 0 0,0-3 0 16,7-1-44-16,-4-3-9 0,4 4-2 0,-3-4 0 15,3-2-9-15,-4 2-1 0,0-6-1 0,1 0 0 16,3-6-78-16,0-1-16 0,-4-2-4 0,4-4 0 0</inkml:trace>
  <inkml:trace contextRef="#ctx0" brushRef="#br0" timeOffset="47406">5741 1953 1580 0,'-7'-6'70'0,"3"2"14"0,-3 4-67 0,0 0-17 0,-4 7 0 0,4-4 0 16,-4 0 108-16,0 0 19 0,-3 7 3 0,-1 3 1 16,1 0-36-16,-1 3-7 0,1 0-2 0,-4 3 0 15,7 3 9-15,-3-2 1 0,-1 2 1 0,1 0 0 16,0 7-49-16,-1-3-9 0,1-4-3 0,-1 4 0 15,1 6 0-15,0 0-1 0,-5 0 0 0,1 6 0 16,4 1-13-16,-4 2-2 0,0 4-1 0,0 0 0 16,0-3-8-16,0 2-2 0,4 1 0 0,-1-6 0 15,1-1-9-15,3-6 10 0,0 0-10 0,0-6 10 0,8-1-10 16,-4-6 0-16,3 1 9 0,0-4-9 0,4-4 0 0,0-2 9 16,0-10-9-16,0 6 0 0,0-6 10 0,0 0-10 15,0 0 8-15,11-3-8 0,0 0 0 0,0-7 0 16,0 1-12-16,3-1 12 0,4-3-16 0,-4 4 4 15,1-7 0-15,3 0 1 0,0 0-6 0,0 0-2 16,3 0 0-16,-3 3 0 0,0-3 5 0,1 6 1 16,-1-2 0-16,-4 5 0 0,-3-2 13 0,0 5 0 15,-1-2 0-15,1 6 0 0,-11 0 0 0,0 0 0 16,7 0 0-16,1 6 0 0,-8-6 21 0,3 10 4 16,1 0 1-16,-1-1 0 0,1 4-7 0,-4 3-2 15,0 0 0-15,-4 0 0 0,4 3 2 0,-3 0 0 16,-1 7 0-16,1-4 0 0,3-2-19 0,-4 2-12 15,4-3 1-15,-4 1 1 0,4-4 10 0,-3 0 0 0,-1-4 0 16,4-2 8 0,0 0-76-16,-3-1-14 0,3-9-3 0,0 0-1226 0</inkml:trace>
  <inkml:trace contextRef="#ctx0" brushRef="#br0" timeOffset="48050">6684 2136 345 0,'8'-20'15'0,"-5"14"4"0,1-4-19 0,-4 4 0 0,3-4 0 0,-3 4 0 15,4-4 400-15,-4 10 76 0,11 10 15 0,0-4 3 16,-4-2-309-16,0 2-61 0,0 4-13 0,-7-1-3 16,0-9-67-16,-11 7-13 0,-7-1-4 0,-3 7 0 15,3 3 13-15,3 3 3 0,1 3 0 0,3 7 0 16,8 6-20-16,-8 4-3 0,-14-4-1 0,3 7 0 0,0 2 1 0,1 4 0 16,-1 4 0-16,1-1 0 0,-1 0-7 15,4 0-2-15,-4-3 0 0,4-3 0 0,4 0-8 0,-1-7 8 16,1 1-8-16,3-7 8 0,0 0 3 0,4-6 0 15,0-4 0-15,0-3 0 0,0-6-11 0,3 3 0 16,0-10 0-16,4 4 0 16,-3-7-103-16,3-3-16 0,0 0-3 0,0 0-1 15,0-13-50-15,3 1-11 0,1-1-1 0</inkml:trace>
  <inkml:trace contextRef="#ctx0" brushRef="#br0" timeOffset="48297">6083 2529 2246 0,'0'0'49'0,"0"0"11"0,4 10 1 0,-1 0 3 0,4-1-52 0,-7-9-12 0,-7 0 0 0,0 3 0 16,7-3 30-16,0 0 3 0,14 7 1 0,1-1 0 16,-4-6 25-16,10 3 5 0,4 1 0 0,1 2 1 15,-5-9-10-15,4 0-3 0,8 3 0 0,-4-7 0 16,-1 4-30-16,1 0-6 0,7-4-2 0,0 1 0 15,4 0-14-15,-4-1 0 0,4-2 0 0,-4-1-10 16,7-3-16-16,-4 0-3 0,5-3-1 16,-8 0 0-16,3 0-151 0,-3 0-31 15,0 0-5-15,-3-3-457 0,-1-3-91 0</inkml:trace>
  <inkml:trace contextRef="#ctx0" brushRef="#br0" timeOffset="50423">7174 1863 172 0,'0'0'8'0,"0"0"1"0,0 0-9 0,0 0 0 16,-11 4 0-16,8 2 0 0,-1 0 398 0,1 4 78 16,-15-4 15-16,7 4 3 0,4 6-328 0,-1 0-66 15,-10-3-12-15,4 9-4 0,3 10-21 0,-3-3-5 16,-4-6-1-16,0 5 0 0,0 4-9 0,0 7-1 16,3-4-1-16,-3 7 0 0,0-1 22 0,0 7 4 15,-3 3 0-15,3 1 1 0,-4-4-73 0,4 0-11 16,-7 6-4-16,7-6-1 0,-4 3 36 0,1-3 8 15,-1 0 0-15,0-6 1 0,8 0-21 0,0-4-8 16,3-3 0-16,0-6 0 0,4-6 0 0,3-4 0 16,1 0 0-16,3-6 0 0,0-4 0 0,0-5 12 0,7 2-3 0,0-6-1 15,4 0-8-15,3-10 0 0,4 1-12 0,-3-4 12 32,3-3-42-32,3-3-1 0,1-4 0 0,-4 1 0 15,3-1-3-15,1-2-1 0,-8 2 0 0,4 1 0 16,0 0 10-16,1-1 1 0,-5 7 1 0,0 0 0 0,-3 3 19 0,-4 1 4 0,1 5 1 0,-1 1 0 15,-7 6 11-15,0 0 0 0,0 0 0 0,0 0 0 16,0 0 20-16,-4 9 4 0,1 1 0 0,3 0 0 16,-8 2-8-16,1 1-2 0,4 0 0 0,-1 3 0 15,0 0-3-15,-3 0-1 0,4 0 0 0,3 0 0 16,-4 0 4-16,0 0 1 0,4 0 0 0,4-3 0 0,-4 3-3 16,0-3 0-16,4-4 0 0,-1 4 0 0,4-3-4 15,-3 3 0-15,3-7-8 0,0 4 12 0,4-4-12 0,4-3 8 16,-1-3-8-16,4 0 0 0,-4-6 11 0,8-1-11 15,-4-2 12-15,7 2-12 0,-3-5 8 0,-1-1-8 16,1 0 0-16,-8-3 0 0,4 0 0 0,0 0-16 16,0 3 4-16,-3-3 0 0,-1 0 3 0,1 0 1 15,-5-3 0-15,-2 3 0 0,2 0-11 0,-2 0-1 16,-8 3-1-16,3 0 0 0,1 4 21 0,-4-1 0 16,0 4 0-16,-4-1 0 0,-3 4 0 0,3 0 12 15,-3 0-12-15,0 3 12 0,0 0 10 0,0 6 2 16,-4 0 1-16,-4 4 0 0,-3 0-13 0,4 6-4 15,0-4 0-15,3 4 0 0,4 4 2 0,-1-1 0 16,-2 3 0-16,2-3 0 0,5 4-1 0,-1-1 0 16,-3-3 0-16,7 4 0 0,4-7-9 0,-1 3-11 15,4-6 3-15,1 3 0 0,2-6 8 0,-2 2 0 0,-5-2 0 16,8-4 0-16,0 1 22 0,3-4 6 0,1 0 2 16,3 0 0-16,3-3-22 0,1-6-8 0,3 6 0 0,-3-6 9 15,3-4-9-15,-3 0 0 0,-1-6-12 0,4 0 12 16,1 0-8-16,-5 0 8 0,4-3 0 0,-3 3 0 15,3-3 0-15,0 0 0 0,1-1 10 0,-5 4-10 16,1-3-19-16,-1 3-10 0,-6 3-3 16,-1 1 0-16,-3 2 32 0,0 0 0 0,-4 4 0 0,-3 0 0 15,-4 6 0-15,0 0 0 0,0 0 0 0,0 0 0 16,-8 3 18-16,-2 0 10 0,-1-3 1 0,4 10 1 16,-8-4-16-16,8 4-3 0,-7-1-1 0,3 4 0 15,0 3-10-15,-3 0 0 0,3 0 0 0,0 0 0 0,0 3 0 16,4-3 0-16,-4 4 8 0,4-4-8 0,7 0 8 0,-4-4-8 15,1 1 8-15,3 0-8 0,3-3 0 0,1-1 0 16,0 1 8-16,-1-1-8 0,4-5 0 0,1 2 0 16,2-3 0-16,5 0 0 0,-4-3 8 0,3 0-8 15,4-3 0-15,0 3 8 0,0-3-8 0,4-3 10 16,-1-4-10-16,1 0 10 0,-1-2-10 0,1-4 0 16,0 0 0-16,-8 3 0 0,4-6-26 0,-7 3 2 15,3-1 1-15,-6 1 0 0,2-6 2 0,-6 3 0 16,-4 0 0-16,0-1 0 0,-4 4 5 0,1-3 0 15,-4 3 1-15,-4 3 0 0,0 4 15 0,4-1 0 16,-4 1 0-16,-4 5-9 0,1-2 9 0,0 6 11 16,3 0-3-16,4-3 0 0,-4 3-8 0,7 0 0 15,4 0 0-15,0 0-11 0,0 0 11 0,0 0 0 0,0 0 0 16,7-3-8-16,4-1 8 0,4 1-13 0,-5 0 5 16,5-3 8-16,-1 2-9 0,1-2 9 0,3 0 0 15,-4 2 0-15,-3-2 0 0,7 0 0 0,-7 6 0 0,3 0 0 16,-3 0 0-16,0 0 0 0,3 3 0 0,-3 0 0 15,-4 3 10-15,4 1 2 0,-4-1 1 0,0 4 0 16,1 3 4-16,-5-1 1 0,1 1 0 0,-4 6 0 16,0-3-5-16,0 4-1 0,-4-1 0 0,1 3 0 15,-5 1-2-15,1 2-1 0,0-2 0 0,0 2 0 16,-4-2 3-16,4-4 0 0,0 3 0 0,-1-6 0 16,1-6-4-16,4 3 0 0,-5-4 0 0,8-2 0 15,-3-4-8-15,3-3 10 0,0 0-10 0,0 0 10 0,0 0-10 16,0 0 0-16,0 0 9 0,7-13-9 0,0 0 0 0,4 1-8 15,-4-4 0-15,4 0 0 0,0-7-8 16,0 4 0-16,3-4-1 0,-3 1 0 16,3-4-13-16,-3 4-2 0,3 0-1 0,1-1 0 15,-4 4 9-15,-1 0 1 0,-2 3 1 0,2 6 0 0,-6 1 14 0,3 2 8 16,0 4-10-16,-3 0 10 0,-4 3 0 0,0 0 0 16,0 0-8-16,4 9 8 0,3 1 0 0,-7 0 12 15,3 2-3-15,-3-2 0 0,4 3-9 0,3 0 0 16,-3-1 0-16,-1-2 8 0,1 0-8 0,3 2 12 15,0-2-12-15,4 0 12 0,0-4-12 0,-4 0 0 16,8 1 0-16,-5-1 0 0,5-3 0 0,-1 1 0 16,-3-4 8-16,3 0-8 0,-3-4 28 0,7 1 3 15,0-3 1-15,4-1 0 0,-4 1-32 0,4-4 0 0,-4-2 0 16,0 2-10-16,0 0 10 0,-4-2 0 16,-3-1 0-16,3 0 8 0,-3-3-8 0,-4 0 0 0,0 0-8 15,1 3 8-15,-5-3-12 0,1 7 4 0,-1-4 0 0,-3 6 0 16,-3 1 8-16,3 6 0 0,-4-6 0 0,4 6 8 15,-7 0 1-15,-4 3 1 0,4 0 0 0,-4 3 0 16,0 4-10-16,-3 0 0 0,3 2 9 0,-3 1-9 16,3 3 8-16,-3 0-8 0,-1 3 10 0,4-3-10 15,-3 7 14-15,3-1-3 0,0-3-1 0,4 1 0 16,0-4-10-16,3 3 10 0,1 0-10 0,-1-3 10 16,8 0-2-16,-4-3-8 0,3 0 12 0,1-4-4 15,0 1-8-15,3-4 0 0,0 4 0 0,0-7 8 16,4 4-8-16,0-4 0 0,0-3 0 0,3 0 0 0,0 3 0 15,1-6 8-15,3 0 0 0,-4-1 0 0,4-2-8 16,0-4 0-16,0 1 0 0,4-4 0 0,-1 0 0 0,1 0 0 16,0 1 0-16,-1-4 0 0,1-1 0 0,3-2 0 15,-3 3-11-15,-4-3 11 0,3 3-11 0,-6-3 11 16,-1 3-13-16,-3 3 5 0,0 3 8 0,-1 1 0 16,-6 6 0-16,-4 3 0 0,0 0 0 0,0 0 0 15,0 0 0-15,0 0 0 0,0 0 0 0,0 9 11 16,-7 4-11-16,0 3 12 0,-4 0-12 0,0 3 0 15,0 0 9-15,0 4-9 0,4-1 0 0,-4 1 8 16,1-4-8-16,-1 0 0 0,7 0 10 0,-3-3-2 16,-4 0-8-16,8-3 12 0,3 0-4 0,-4-7-8 15,4-6 11-15,0 0-11 0,0 0 10 0,0 0-10 0,0 0 8 16,0 0-8-16,0 0 0 0,7 0 0 0,4-3 8 16,0 0-8-16,0-3 0 0,3-4 0 0,0 0 0 0,1-2 0 15,-4-4 0-15,-1 0 0 0,8 0 0 0,1-4 0 16,2 1-10-16,1 0 10 0,-1 3-13 0,1 3 5 15,0 0 8-15,-4 0-10 0,0 4 10 0,-4 2-10 16,0 1 10-16,-3 3 0 0,-4 0-9 0,-7 3 9 16,0 0 0-16,0 0 0 0,8 6 0 0,-5 4 0 15,-3-1 0-15,0 4 0 0,0 0 0 0,-3 3 0 16,-1 0 0-16,-7 3 0 0,4 0 9 0,0-3-9 16,-4 0 20-16,7 0 0 0,-3-3 0 0,0 0 0 15,0-3-20-15,3 2-20 0,4-2 4 0,-3-4 1 0,3-6 15 16,0 0 0-16,0 0 0 0,0 0 0 0,0 0 0 0,7 0 0 15,4-6 0-15,-1 3 0 0,1-4 0 0,4 1 0 16,-1-7 0-16,0 0 0 0,4-3-20 0,-3 0 1 16,3-3 1-16,0 0 0 15,0-4 7-15,3 4 2 0,1 0 0 0,-4 0 0 0,4 3 1 0,-1 3 0 16,-3 0 0-16,0 7 0 0,-3-1 8 0,-5 1 0 16,-2 6 0-16,-1 0 8 0,0 3 16 0,-7-3 3 15,0 7 1-15,0 5 0 0,-3-2-8 0,-5 6 0 16,5 0-1-16,-5 6 0 0,1-2-11 0,-4 2-8 15,4 1 12-15,0-1-12 0,-4 0 10 0,0 1-10 16,4-4 8-16,0 3-8 0,0-2 0 0,3-1 8 16,1-3-8-16,-1-3 0 15,4 3-46-15,0-4-14 0,0-2-4 0,4 0-850 16,-4-4-170-16</inkml:trace>
  <inkml:trace contextRef="#ctx0" brushRef="#br0" timeOffset="51538">10250 2994 691 0,'0'0'30'0,"0"0"7"0,0 0-29 0,0 0-8 0,3-10 0 0,-3 4 0 15,4-1 112-15,3 1 22 0,-7-1 4 0,4 1 1 16,0-1-16-16,-1-2-3 0,4-1-1 0,-3 4 0 0,0-4-3 15,3 4 0-15,7-1 0 0,-7 1 0 0,-10-4-20 16,-1-2-5-16,1 2-1 0,3 0 0 0,0 1-27 0,-4 2-6 16,0-2-1-16,4-1 0 0,-3 4-16 0,-1-1-3 15,-3-2-1-15,0 2 0 0,3 1-7 0,-7 0-1 16,4-1-1-16,-4 4 0 0,4 3-13 0,0 0-2 16,-4 3-1-16,0 0 0 0,-3 4-3 0,-1 2 0 15,1 1 0-15,-4 0 0 0,-4 2-8 0,4 4 0 16,-3 4 0-16,-4 2 0 0,-4 7 0 0,4 0 10 15,3-4-10-15,4 4 10 0,0 3-10 0,4-3 0 16,-1 3 0-16,4-6 0 0,1 2 0 0,6-5 0 16,-3-1 0-16,3-3 0 0,4-3 0 0,4 0 0 15,-1-6 0-15,1 0 0 0,3-4 0 0,0 0 0 16,8-6 0-16,-1 0 0 0,4-6 0 0,0 0-12 16,4-4 2-16,3-3 1 0,-3-3-11 0,3 0-1 0,-4-3-1 15,1 0 0-15,-4-4 6 0,0 4 2 0,0 0 0 0,-4-3 0 31,1-1-10-31,-4 1-1 0,-1-4-1 0,-2 7 0 0,2-3 13 0,-2 5 2 0,-5 5 1 0,1-1 0 16,3 3 10-16,-7 4 0 0,0 6 0 0,0 0-8 16,0 0 8-16,0 0 11 0,-4 9-3 0,1 4 0 15,-4 3 0-15,3 4-8 0,0-1 12 0,-3 6-4 16,0 7-8-16,0 0 12 0,-4 4-12 0,0 2 12 16,4-3 4-16,-4 4 2 0,0-1 0 0,1 4 0 15,-1-1 2-15,-4 4 0 0,1 0 0 0,0 0 0 16,-1 0 0-16,-3-1 1 0,0 1 0 0,0 3 0 0,4-3 2 15,-4-3 0-15,-4-4 0 0,8 4 0 16,-4-4-12-16,0-3-3 0,0 1 0 0,0-1 0 0,0-6 3 0,0-1 0 16,3-2 0-16,1-4 0 0,0-2-11 0,3-4 0 15,0-4 9-15,0-2-9 0,-3 0 11 0,6-4-3 16,-2-3 0-16,-1 0 0 0,4-6 0 0,-1 0-8 16,1 0 12-16,0-4-4 0,0-5-8 0,0-1 0 15,3-3 0-15,-3-7 0 0,3 1-15 0,4-4 2 16,0 1 0-16,0-7 0 0,4 0-2 0,3 0 0 15,4-4 0-15,-4-2 0 16,7-4-29-16,1 1-5 0,6-4-2 0,1 0 0 16,3 0-20-16,-3 4-4 0,3-1-1 0,8 1 0 15,-5 2-144-15,8 1-28 0</inkml:trace>
  <inkml:trace contextRef="#ctx0" brushRef="#br0" timeOffset="53403">10585 2837 1796 0,'14'-10'80'0,"-7"7"16"0,-3-4-77 0,3 4-19 0,0 0 0 0,-7 3 0 16,0 0 77-16,0 0 12 0,0 0 3 0,0 0 0 16,0 0 5-16,0 0 2 0,0 0 0 0,0 0 0 15,0 0-44-15,-7 6-9 0,0 4-2 0,0 0 0 16,0 2-9-16,-4 1-3 0,0 3 0 0,0 0 0 16,-3 3-4-16,-1 4-2 0,5 3 0 0,-1-1 0 15,-4-2 1-15,8-1 0 0,0 4 0 0,0-4 0 16,0 4-27-16,-1-4 0 0,8-3 0 0,4 0 0 15,-4-3 0-15,4 0 0 0,-4-3 0 0,3-3 0 16,-3-1 0-16,7-2 0 0,-7-7 0 0,8 6 0 0,-8-6 0 0,10 0 0 16,1-3 0-16,4 0 0 15,-1-4-18-15,0 1-9 0,-3-4-1 0,7 1-1 16,-3-7-1-16,-1 3 0 0,0-3 0 0,1 0 0 16,-4-3-23-16,3 0-5 0,0-1-1 0,1-2 0 15,-4 3 15-15,-1 0 4 0,5-7 0 0,-4 7 0 0,-1 0 22 0,1 2 5 16,-3 5 1-16,-1-1 0 0,0 3 12 0,-3 1 0 15,-1 2 0-15,-3 7 0 0,0 0 29 0,0 0 9 16,0 0 2-16,0 0 0 0,0 0-16 0,-7 13-2 16,3 0-1-16,1 3 0 0,-4 0-5 0,3 3 0 15,-3 4-1-15,3-7 0 0,4 0 1 0,-4 0 1 16,1 3 0-16,3-3 0 0,0 0-5 0,3-3 0 16,1-1-1-16,0-2 0 0,-1 0-11 0,5-1 12 15,-5-2-12-15,4-4 12 0,4 3-12 0,0-3 0 0,-4-3 0 16,8-3 8-16,-1 0-8 0,4-3-14 0,4 2 3 0,-4-5 1 31,7-1-31-31,0 1-7 0,0-1 0 0,-3-3-1 16,3 4-39-16,0-4-7 0,0 0-1 0,1 0-1 15,-5-3-28-15,1 0-6 0,-1 3-1 0,-3-3 0 16,-3 0 47-16,-1 0 9 0,1 0 1 0,-5 0 1 0,1 0 66 0,0 3 8 0,-7 1 11 0,-1 2-3 16,1 0 70-16,-4 4 14 0,0-4 2 0,0 10 1 15,0 0 31-15,-7 0 6 0,-4 4 2 0,4-1 0 16,-8 3-61-16,4 1-12 0,-3 2-2 0,-4 4-1 15,0 3 2-15,4-3 0 0,-8 6 0 0,8 0 0 16,-8 1-32-16,4 2-5 0,7-6-2 0,0 0 0 16,1 3-7-16,2-3-2 0,1 0 0 0,0 0 0 0,3-3 0 0,1 0 0 15,3-4 0-15,0 1 0 0,0 0-12 16,0-10 8-16,0 0-8 0,0 0 0 0,7 6 9 0,-7-6-9 16,7 6 8-16,4-6-8 0,-4-3 0 0,8-3 0 15,-5 3 0-15,8-1 0 0,-3-5-10 0,-1-1-7 16,1-3-2-16,3 4 0 15,-4-4-12-15,0 0-2 0,1-3-1 0,-1 0 0 16,-3-3-11-16,0 3-3 0,-4 0 0 0,4 3 0 0,-7 4 25 0,3-4 5 16,-4 6 1-16,1 1 0 0,-4 6 17 0,0 0 0 15,0 0 0-15,0 0 0 0,0 0 28 0,-4 10-1 16,-3-1 0-16,4 4 0 0,-1 0-9 0,-3 3-2 16,3-3 0-16,-3 6 0 0,3 0-5 0,4-3-2 15,0 3 0-15,0-3 0 0,4 0-9 0,-1 0 12 16,1 0-12-16,3-3 12 0,1-3-12 0,-1-1 12 15,0 1-12-15,4-4 12 0,0-3 0 0,3-3 1 0,-3 4 0 16,0-8 0-16,7 1 1 0,-4-3 0 0,0-4 0 0,4-3 0 16,4 4-14-16,0-4 9 0,-1-3-9 0,4 3 8 15,-3-3-8-15,0 0 0 0,-4 0 0 0,3 3 0 16,-3-3 0-16,-3 0 0 0,3 4-9 0,-4-1 9 16,-7 0 0-16,4 7 0 0,-4 2 0 0,0 1 0 15,-7 3-12-15,0 0 12 0,0 0-12 0,0 0 12 16,0 13 0-16,-3 0 9 0,-4 3 1 0,-1 0 0 15,5 0-10-15,-1 3 12 0,-7-3-12 0,8 3 12 16,-1 0-12-16,-3 1 8 0,3-4-8 0,1 0 8 16,3-4-8-16,3 1 8 0,-6-3-8 0,-1-1 8 0,4-9 10 0,0 0 2 15,0 0 0-15,0 0 0 16,0 0-20-16,0 0-16 0,0 0 4 0,0 0 0 0,0 0 12 0,11-6 0 16,0 0 0-16,0-1 0 0,-1-6 14 0,1 4-4 15,0-4-1-15,3 0 0 16,1 0-28-16,-1-3-5 0,-3 0-2 0,4 0 0 15,-1-3-2-15,0 3 0 0,4-3 0 0,-3 6 0 16,-1-3 0-16,1 3 0 0,-1 1 0 0,0 2 0 0,1 4 15 0,-1-4 2 16,1 7 1-16,3 0 0 0,-4-1 10 0,0 1-13 15,1 0 5-15,3 0 8 0,0 3 0 0,0 0 0 16,-4 0 0-16,4 0 0 0,0-4 0 0,-3 1 0 16,-1 3 0-16,-3-3 0 0,0 0 0 0,-1 3 0 15,1 0 0-15,-4-3 0 0,1 3 0 0,-8 0 0 16,0 0 0-16,0 0 0 0,0 0 24 0,0 0 5 15,0 0 2-15,-8 0 0 0,-2 3-15 0,-1 0-2 0,-4 3-1 16,5 1 0-16,-5-1-13 0,1 4 11 0,-1 0-11 0,-3 2 10 16,4 4 2-16,-4 0 0 0,0 0 0 0,4 4 0 15,-1 2-1-15,1 0 0 0,-1 4 0 0,5-7 0 16,-1 0-11-16,4 1 8 0,3-4-8 0,0 0 8 16,4-7-8-16,0 4 0 0,-3-3 0 0,3-10 0 15,0 0 0-15,0 0 0 0,0 0 9 0,0 0-9 16,11 0 0-16,-1 0 9 0,1-7-9 0,0 1 0 15,0-1 0-15,3-2-17 0,-3-1 1 0,3-3 1 16,1 1-10-16,-1-1-3 0,-3 0 0 16,3-3 0-16,-3 3-1 0,4-3-1 0,-5 3 0 15,1-3 0-15,0 7 5 0,0-4 1 0,-4 3 0 0,0 4 0 16,-7 6 24-16,0 0-10 0,0 0 10 0,0 0 0 0,0 0 0 16,0 0 12-16,0 0 0 0,-7 6 0 0,0 4 4 0,3 3 1 15,-3 0 0-15,0 3 0 0,0 0 4 0,-1 3 1 16,-2-3 0-16,2 3 0 0,1 0-2 0,4-3-1 15,-1 0 0-15,4 0 0 0,4-3-11 0,-4 0-8 16,3-4 9-16,4 1-9 0,1 0 8 0,-1-4-8 16,0-3 0-16,4 0 0 0,0 1 11 0,-1-4-11 15,5-4 12-15,-1 1-12 0,4-3 0 0,4-1 0 16,-4 1 0-16,4-4 0 0,-1 1 0 0,4-1 0 16,-3-3 0-16,0 1-12 0,-1-4-1 0,1 0 0 15,-1 0 0-15,5-4 0 0,-8 1 4 0,0 0 1 16,7 0 0-16,-7 0 0 0,-7 3 0 0,3 3 0 15,-3 0 0-15,0 3 0 0,-4 7-4 0,-7 3 0 16,0 0 0-16,0 0 0 0,0 10 29 0,0-1 6 0,-7 7 1 16,-1 0 0-16,1 4-12 0,-4 2-1 0,1-3-1 15,-1 0 0-15,4 4-2 0,-4-1 0 0,0-3 0 0,4-3 0 16,0 0-8-16,3-3 8 0,0 0-8 0,1 0 8 16,-1-7 7-16,1 4 1 0,3-10 0 0,0 0 0 15,0 0 0-15,7 0 0 0,4 0 0 0,-1 0 0 16,5-3-16-16,-4-4-8 0,3 1 8 0,0-4-13 15,8 1 13-15,-4-4-9 0,0 3 9 0,4-3-8 16,6-3 16-16,-2 0 3 0,-5-3 1 0,-3 3 0 16,4-3-26-16,0 3-5 0,-1-3-1 0,-3 3 0 15,-7 3 20-15,3 3-8 0,8 1 8 0,-15 2 0 16,-7 7 0-16,0 0 0 0,11 4 0 0,-11-4 0 0,0 6 18 16,-4 7 10-16,1-4 3 0,-1 7 0 0,1 0-23 15,-1 0-8-15,-7 4 0 0,8-1 0 0,3-3 8 16,-8 3-8-16,-2-3 0 0,6 0 0 0,8-3 11 0,-4 3-11 15,-4-7 12-15,0 4-12 0,4-6-12 0,0-7-10 16,4 9-2-16,-4-9 0 16,0 0-165-16,0 0-34 0,7 3-6 0</inkml:trace>
  <inkml:trace contextRef="#ctx0" brushRef="#br0" timeOffset="53755">13394 2417 2412 0,'11'3'53'0,"-11"-3"11"0,0 0 3 0,0 0 0 0,7 4-54 0,-7-4-13 0,0 0 0 0,0 0 0 15,0 0 77-15,0 0 13 0,-7 6 2 0,0 4 1 16,-8 6-29-16,8-4-7 0,0 5-1 0,0 5 0 15,-11 0-36-15,0 7-7 0,7 0-1 0,-7 3-1 16,0 3 11-16,0 0 2 0,3 1 1 0,1 2 0 16,0 4 0-16,-8-4 0 0,0 10 0 0,4-3 0 15,0 0-25-15,4 0 0 0,-8-1 0 0,4 4-11 16,7-9 11-16,1 2 0 0,-5-2 0 0,4-4 0 16,1-3 0-16,6-3 9 0,-3-4-9 0,0-2 0 15,-4-1-21-15,7-6-11 0,8-6-3 0,-8 3 0 16,-7-10-101-16,8 0-21 0,3-3-4 0,0 0-1 15,0 0-45-15,0 0-9 0,-4-9-1 0,4-4-1 0</inkml:trace>
  <inkml:trace contextRef="#ctx0" brushRef="#br0" timeOffset="53940">12901 3080 403 0,'0'-13'17'0,"0"10"5"0,-11-3-22 0,7-1 0 16,8-2 0-16,-8 2 0 0,1 1 375 0,-1 3 70 15,8-7 15-15,-4 10 2 0,0-6-266 0,3 2-54 16,-3 4-10-16,4-6-3 0,7 0-48 0,-4-4-9 15,0 7-3-15,0-4 0 0,8 1-18 0,-5 3-4 16,1 0-1-16,4-1 0 0,-1 1-28 0,4 0-6 0,0 0 0 0,0-1-1 16,4-2-11-16,3 3 0 15,7-4 9-15,-7 4-9 16,-7-3-92-16,8 3-24 0,13-1-4 0,1 1 0 0</inkml:trace>
  <inkml:trace contextRef="#ctx0" brushRef="#br0" timeOffset="55119">13286 3282 864 0,'0'0'76'0,"0"0"-60"0,-11 3-16 0,11-3 0 16,0 0 280-16,0 0 54 15,-11 3 10-15,11-3 3 0,0 0-223 0,0 0-44 0,0 0-8 0,0 0-3 16,0 0-3-16,0 0-1 0,11 6 0 0,0 1 0 16,3-4-5-16,1 0-2 0,-1-3 0 0,1 0 0 15,-8-3-14-15,7 0-4 0,4-4 0 0,4 4 0 16,-1-3-26-16,-3-4-6 0,0 4 0 0,4-4-8 15,0-3 8-15,-1 1-8 0,-6-1 0 0,3 3 0 16,3-3 0-16,-3-3-12 0,-3 4 1 0,-5-4 1 16,5 3-7-16,-1-3-2 0,-6 3 0 0,-1-3 0 15,-4 3 7-15,1 0 0 0,0-3 1 0,-4 7 0 16,-11-4 11-16,7 7 0 0,1-1 0 0,-5 1-8 16,-3 3 8-16,-3 3 9 0,7 0-1 0,0 3-8 15,-8 0 0-15,4 3 0 0,1 1 0 0,-5 2 0 0,1 1 0 16,-1 3 0-16,1 3 0 0,3-3-9 0,4 6 33 0,-4 0 6 15,-3 3 2-15,3-2 0 0,0-1-21 0,4-3-11 16,0 3 12-16,0-3-12 0,3 3 15 0,4-3-4 16,0-3-1-16,0 3 0 0,0-3-10 0,0-4 8 15,7 4-8-15,0-3 8 0,1-1-8 0,2-2 10 16,1 2-10-16,4-2 10 0,3-4-10 0,0 0 8 16,-4-3-8-16,11 0 8 0,4 0-8 0,0-3 0 15,0-3 0-15,3-1 0 0,8 1 0 0,-4-4 0 16,-7 1 0-16,3-4-11 0,4 0 11 0,0 0-12 15,-4-3 12-15,1 0-12 0,3-3-3 0,-7 0-1 16,3-4 0-16,-3-2 0 0,-4 2 16 0,0 1-9 16,-3 0 9-16,-4 2-8 0,-4 1-8 0,-3 3 0 15,-4 3-1-15,1 1 0 0,-5 2 26 0,-6 4 6 0,3-4 1 0,0 10 0 16,-11-3-16-16,0 3 9 0,-3-3-9 0,3 9 8 16,-4 0-8-16,1 1 8 0,-4 2-8 0,3 1 8 15,1 3 1-15,0 0 0 0,-1-1 0 0,1 4 0 16,-1 0 5-16,1 4 1 0,3-4 0 0,-3 3 0 15,3-3-15-15,0-3 0 0,8 3 0 0,3-4 0 16,-4 4 12-16,4-3 0 0,0 0 0 0,7 0 0 16,0-4 7-16,-3 1 1 0,3 0 0 0,4-4 0 15,-4 0-20-15,8-2-14 0,-5-1 2 0,5 0 1 16,-1-3 11-16,1-3 0 0,3 3 8 0,-4-3-8 16,8-4 0-16,-1 1 0 0,1-1 0 0,0-2 0 0,3-1 9 15,4 1 1-15,-4-4 0 0,4 0 0 16,-1 0-34-16,-2-3-8 0,-1 0 0 0,0 0-1 0,4-3 7 0,-4 0 2 15,-3 6 0-15,-1-6 0 0,1 0 13 0,-4-1 11 16,0 4-13-16,-4-3 5 0,-3 6 8 0,0-3 0 16,0 4 0-16,-4 2 0 0,-3 0 0 0,-4 10 0 15,0 0 0-15,0 0 0 0,0 0 0 0,0 0 0 16,0 0 0-16,0 0 0 0,0 0 0 0,0 0 11 16,0 0-3-16,3 10 0 0,1-4-8 0,-1 4 8 15,-3-10-8-15,4 10 8 0,0-1 2 0,-1 1 0 16,1-1 0-16,-1 1 0 0,1 3-1 0,0 0 0 15,3-1 0-15,-4-2 0 0,1 3 19 0,3 0 3 16,-3-1 1-16,-1 4 0 0,1 0-13 0,0-3-3 16,-1 3 0-16,-3 0 0 0,0-3 2 0,0 3 0 15,0-3 0-15,0 3 0 0,-3 0-7 0,-1 0-2 16,0-3 0-16,-3-1 0 0,4 1-9 0,-5-3 10 0,1-1-10 16,0 1 10-16,-4 0-10 0,4-7 12 0,-4 3-12 15,-3-3 12-15,-1-3-20 0,1 0-4 0,-4-3-1 0,0 0 0 16,-4-3-118-1,1-1-23-15,-1-2-5 0,0-1-1157 0</inkml:trace>
  <inkml:trace contextRef="#ctx0" brushRef="#br0" timeOffset="55950">15555 2837 403 0,'0'0'36'0,"0"-4"-36"0,-4-2 0 0,4 3 0 0,0-4 23 0,0-2-3 16,0-1 0-16,0 1 0 0,4-1-20 0,-1-6-16 15,1 3 2-15,0 0 1 0,3 1 13 0,0-1 0 16,0 0 0-16,-3-3-9 0,3 0 44 0,4 0 9 16,-4 0 1-16,0 0 1 0,4-3 106 0,-4 0 20 15,1 3 5-15,2 0 1 0,-6 0-42 0,7 3-8 16,-4-3-1-16,4 0-1 0,-4 6-13 0,0-3-2 15,0 4-1-15,1-4 0 0,-5 3-8 0,4 4-2 16,-3-4 0-16,0 7 0 0,-4 3-24 0,0 0-6 16,0 0-1-16,0 0 0 0,0 10-15 0,-4 6-3 15,4 3-1-15,0 3 0 0,0 7-23 0,-4 0-5 0,-3 0-1 0,0-4 0 16,-11-2 1-16,4 2 0 0,-4 4 0 0,0 3 0 16,0 0-6-16,-4 13 0 0,-3 0-1 15,3 0 0-15,0-4-5 0,1 1-1 0,3 0 0 0,0-4 0 16,3 4-9-16,1-4 0 0,0-6 9 0,3 0-9 15,0-3 0-15,7-7 8 0,-3 1-8 0,4-11 0 16,3 1 0-16,0 0 8 0,0-3-8 0,0-1 0 16,0-6-10-16,0-3-6 0,0 0-2 0,0 0 0 15,0 0-56 1,0 0-11-16,0 0-3 0,3-9 0 0,-3-1-90 0,0-3-18 16,-3-3-4-16,-1 0-822 0</inkml:trace>
  <inkml:trace contextRef="#ctx0" brushRef="#br0" timeOffset="56140">15116 2978 518 0,'0'0'46'0,"0"0"-37"16,0 0-9-16,7-4 0 0,0-2 320 0,0 6 63 15,0-6 12-15,4 2 2 0,0 1-253 0,3 0-52 16,4-4-9-16,4 1-3 0,0 3-8 0,6 0-3 16,5-4 0-16,6 1 0 0,-3-1-36 0,8 1-7 15,-5 0-2-15,8-4 0 0,0 0-2 0,-4 4-1 16,4-4 0-16,-4 4 0 0,-3-4-21 0,3 4-18 15,4-4 3-15,-4-2 1 16,0 2-172-16,-3 0-34 0,-1 1-8 0</inkml:trace>
  <inkml:trace contextRef="#ctx0" brushRef="#br0" timeOffset="57274">16268 2376 2329 0,'0'0'51'0,"0"0"10"0,0 0 3 0,0 0 2 0,0 0-53 0,-7-4-13 0,7 4 0 0,-7 0 0 16,7 0 64-16,-8 4 9 0,1-4 3 0,0 6 0 16,0-3-16-16,0 4-4 0,-1 2 0 0,1 7 0 15,4 3-8-15,-5 1-3 0,-6 2 0 0,-4 4 0 16,-7-4-17-16,3 7-3 0,4 3-1 0,-3 3 0 16,-1 4 7-16,0-1 1 0,1 0 0 0,3 4 0 15,-8-4-24-15,5 7-8 0,3 0 0 0,-4 0 9 16,4-3 0-16,0-1 0 0,4 1 0 0,-4-4 0 15,7 1-9-15,0-7 10 0,0-4-10 0,4 1 10 0,0-6-10 16,0-4 0-16,3-3 0 0,1-3 8 0,3-4-8 16,-4 1 0-16,4-4 0 0,0-6 0 0,0 0-11 0,0 0-4 15,0 0-1-15,11-6 0 16,0-1-18-16,-1-2-4 0,1-4-1 0,4 0 0 0,-5-3 15 0,5 0 4 16,-1-3 0-16,1 0 0 15,-5 0-6-15,5-1-1 0,-1 1 0 0,1 3 0 0,-5 0 13 0,1 3 2 16,-4 1 1-16,4 2 0 0,0 7 11 0,-4-4-13 15,-7 7 5-15,0 0 8 0,0 0 0 0,0 0 0 16,4 7 0-16,-4-1 0 0,-4 1 0 0,4 2 0 16,4 1 9-16,-1-1-1 0,-3 4 19 0,0 0 4 15,4 0 1-15,0 0 0 0,-1-1-32 0,4 4 0 16,-3-3 0-16,3-3 0 0,0 3 0 0,1-1 12 16,-5-2-3-16,4 0-1 0,4-1 3 0,0-2 0 15,-4-1 0-15,8-3 0 0,-1 4-11 0,1-4 10 0,-1-3-10 16,4 0 10-16,0-3-10 0,0-1 0 0,0 1 0 0,0-3 8 15,0-1 0-15,0 1 0 0,0-4 0 0,4 1 0 16,-4-1-8-16,0-3-9 0,3 1 9 0,1-4-13 16,-4 0-5-16,0 0-1 0,0 0 0 0,-4 3 0 15,1 0 10-15,-5-3 9 0,-2 6-13 0,-1-2 5 16,-4 2 8-16,-3 4 0 0,0 6 0 0,0 0 0 16,0 0-11-16,-7 3 11 0,-7 0-13 0,-1 3 5 15,1 1 8-15,0 2 11 0,-4 7-3 0,0-3 0 16,3 3 1-16,-3 3 0 0,0-3 0 0,0 4 0 15,0-1 3-15,4-3 1 0,-1 3 0 0,5-3 0 0,-1 0-13 16,0-3 8-16,4 3-8 0,3-3 0 16,1-4 11-16,3 1-11 0,0-10 12 0,3 6-12 0,-3-6 9 15,0 0-9-15,11 7 0 0,0-4 9 0,0-3-9 0,-1-3 0 16,1-4 0-16,4 1 0 0,3-4-10 0,-4 4-4 16,4-7-1-16,0 0 0 0,0 0 3 0,0-3 0 15,4 0 0-15,-4 0 0 16,0 0-21-16,-4-3-4 0,0 3-1 0,1 3 0 0,-8-3 38 15,0 4 0-15,-3 2 0 0,-1 7 0 0,-3 3 0 0,0 0 0 16,0 0 10-16,0 0-10 0,0 0 25 0,0 0-1 16,-3 6-1-16,-1 4 0 0,4-1-23 0,0 1 9 15,-3 3-9-15,3 0 0 0,0-1 0 0,7 1 0 16,-4-3 0-16,5 3 0 0,-1-1 0 0,0-2 0 16,4 0 0-16,0-1 0 0,0 1 0 0,3-4 0 15,-3 1 0-15,3-4 0 0,1 3 0 0,-1-3 0 16,4 1 0-16,0-1 0 0,0-3 0 0,0-3 0 0,0-1 0 0,4 1 0 15,-1-3 0-15,1 3 0 0,-1-4 0 0,5-2 0 32,-1-4-17-32,0 0-11 0,4 0-1 0,3-6-1 15,1 0 3-15,-1-4 1 0,4-2 0 0,4-7 0 16,-4 0-62-16,0-7-13 0,0 1-3 0,3-7 0 0,-3-3 28 16,0 0 4-16,4 0 2 0,-4-3 0 0,-7 0 51 0,0-1 11 0,-4 4 8 0,0 0-12 15,-7 10 45-15,-3 3 9 0,-5 3 2 0,-2 9 0 16,-8 4 32-16,0 6 8 0,-4 4 0 0,-7 2 1 15,0 1 3-15,1 6 0 0,-5 3 0 0,1 7 0 16,-4-1-71-16,0 7-17 0,0 7 0 0,-4-1 0 16,4 4 55-16,0-1 7 0,-4 1 2 0,4 6 0 0,0 0-52 0,0 0-12 15,4 0 0-15,-4 6 0 0,4-2 16 0,-1 5 0 16,1 1 0-16,-1 3 0 0,5 0-3 0,-1-4 0 16,0 4 0-16,0-3 0 0,4-1-5 0,0-2-8 15,-4-1 11-15,4 0-11 0,3-9 8 0,-3 3-8 16,0-6 0-16,-4-1 0 0,4-2 0 0,3-7-16 15,-3-3 4-15,0 3 0 16,0-10-84-16,3 1-17 0,4-7-3 0,0 0-1 16,-11 0-90-16,4-4-17 0,-4 1-4 0</inkml:trace>
  <inkml:trace contextRef="#ctx0" brushRef="#br0" timeOffset="57434">16837 3112 2016 0,'0'0'89'0,"0"0"19"0,-4-6-87 0,1-1-21 16,3 7 0-16,-4-9 0 0,4 2 109 0,4 1 18 0,-1-1 3 0,1-2 1 15,7 2-54-15,-4-2-10 16,4-1-3-16,7 4 0 0,-4-4-35 0,8 1-7 0,-4-1-2 0,11 0 0 16,3 4-20-16,1-7 9 0,3 4-9 0,3-1 0 15,1 3 0-15,3-2 0 16,0 2 0-16,4 4-828 0,-4-3-164 0</inkml:trace>
  <inkml:trace contextRef="#ctx0" brushRef="#br0" timeOffset="15093">18177 724 972 0,'0'0'43'0,"0"0"9"0,0 0-42 0,0 0-10 16,0 0 0-16,0 0 0 0,0 0 134 0,0 0 25 16,0 0 5-16,0 0 0 0,0 0-62 0,0 0-13 15,0 0-2-15,0 0-1 0,7-3-3 0,-7 3-1 16,0-7 0-16,0 7 0 0,0 0 2 0,0 0 1 15,4-3 0-15,-4 3 0 0,0 0-37 0,0 0-7 16,0 0-1-16,-4-6-1 0,-7 2-7 0,4 4-2 0,3-3 0 0,-3 3 0 16,-4 0-17-16,1 3-3 0,-1 1-1 0,0-4 0 15,0 6-1-15,0-6 0 0,1 6 0 0,-5 1 0 16,4-4 0-16,4 3-8 0,4 10 12 0,3-6-4 16,-4 3-8-16,0-7 12 0,1 4-12 0,-1-4 12 15,4 4-12-15,0-10 0 0,-7 3-10 0,7-3 10 16,0 0-8-16,0 0 8 0,-4 13 0 0,12 3-9 15,-1 9 9-15,4-5 0 0,-11-20 0 0,7 3 0 16,4 6 0-16,3 7 0 0,0 0 0 0,1-6 0 16,-4-7 0-16,3 0 0 0,4 1 0 0,-7 5 0 15,0 1 0-15,-1-1 0 0,1 1 0 0,4 3 8 0,3 3-8 16,-4-3 0-16,-3 0 0 0,0-1-8 0,-1 4 8 16,-2-3 0-16,-1 0 0 0,0 0 0 0,-3 0 0 0,-4-1 0 15,0 1 0-15,-4 0 0 0,0 0 0 0,-3-4 11 16,0 1-3-16,-4 3 0 0,0-4 19 0,-3 1 3 15,0-4 1-15,-1 4 0 0,1 0-31 0,-1-7 0 16,-3 3 0-16,0-6 0 0,0 3 0 0,0-3 0 16,0 0 0-16,0-3 0 0,0 0 0 0,4 0 0 15,0 0 0-15,-1-4 0 0,4 1-17 0,-3-4 3 16,7 4 1-16,-4-4 0 16,4 1-44-16,3-1-9 0,0-3-2 0,4 0 0 15,0 4-110-15,4-4-22 0,3-3-5 0,0 3-762 0</inkml:trace>
  <inkml:trace contextRef="#ctx0" brushRef="#br0" timeOffset="15372">18494 794 1634 0,'0'0'72'0,"0"0"16"0,3 3-71 0,5 1-17 0,-5 2 0 0,4-3 0 16,-7-3 109-16,8 7 19 0,-5 2 3 0,1 1 1 15,-1-1-22-15,1 7-4 0,3 13-1 0,-3-10 0 16,-4-19-35-16,-4 13-7 0,1 0-2 0,-1 6 0 16,-3 0-21-16,3 1-4 0,-3-4 0 0,3 3-1 15,1-3-17-15,-1 3-3 0,1-6-1 0,-5 3 0 0,8-3-14 0,-3-4 9 16,-1 1-9-16,1 0 8 0,3-10-8 0,0 0 8 16,0 0-8-16,0 0 8 0,0 0-8 0,0 0 0 15,0 0 0-15,0 0 0 16,0 0-51-16,0 0-9 0,0 0-1 0,-4-7-1 15,4-2-139-15,-4-4-28 0,4 0-6 0</inkml:trace>
  <inkml:trace contextRef="#ctx0" brushRef="#br0" timeOffset="15546">18577 525 1875 0,'0'0'83'0,"0"0"17"0,0 0-80 0,0 0-20 16,0 0 0-16,0 0 0 0,0 0 73 0,0 0 11 15,0 0 1-15,0 0 1 0,0 0-57 0,0 0-11 16,0 0-2-16,7 7-1 0,-4-1-15 0,1 1 0 16,3 2 0-16,0-2 0 15,4 2-20-15,-4 1-6 0,1-1-2 0,2 4-618 0,-2 0-124 0</inkml:trace>
  <inkml:trace contextRef="#ctx0" brushRef="#br0" timeOffset="15912">18739 957 748 0,'-8'23'67'0,"5"-10"-54"0,-1-1-13 0,4 4 0 15,-3-3 234-15,-1 3 44 0,0 0 9 0,1 0 1 16,-1 0-119-16,1-3-24 0,3-3-5 0,-4 3 0 16,-3-1-53-16,7-5-11 0,-4 2-1 0,1-2-1 15,3-7-42-15,0 0-8 0,0 0-1 0,0 0-1 16,0 0-1-16,0 0 0 0,0 0 0 0,0 0 0 0,0 0-21 0,0 0 0 16,7-7 0-16,4-2 0 0,-1-1 0 0,1-3 11 15,-4-3-3-15,4-3 0 0,4 0-8 0,-5 0 0 16,5-7 0-16,3 0 8 0,-4 1-8 0,8 2 8 15,-1 4-8-15,-3 0 8 0,4 0-8 0,-8 0 0 16,8 3 0-16,-8 3 0 0,1 0 0 0,3 0 0 16,-7 7 0-16,3-1 0 0,1 4 22 0,-8 6-1 15,4-3 0-15,-4 10 0 0,0-4 1 0,-3 4 0 16,-1 3 0-16,1 3 0 0,-1 0-2 0,-3 3 0 16,0 3 0-16,-3 1 0 0,3-1-4 0,-4 4-2 15,4-4 0-15,-3 1 0 0,3-4-2 0,-4 3 0 16,4-6 0-16,-4 0 0 0,4-3-12 0,0 0 0 15,0-3 8-15,0-1-8 0,0-9 0 0,0 0 11 16,0 0-11-16,0 0 10 0,0 0-26 0,0 0-4 16,0 0-2-16,0 0 0 15,0 0-196-15,0 0-39 0</inkml:trace>
  <inkml:trace contextRef="#ctx0" brushRef="#br0" timeOffset="19750">19686 468 748 0,'0'0'33'15,"0"0"7"-15,0 0-32 0,0 0-8 0,0 0 0 0,0 0 0 0,0 0 257 0,0 0 50 16,-4-4 9-16,4 4 3 0,-3-3-199 0,3 3-39 16,-11 0-8-16,4 3-1 0,-4 1-13 0,4-1-3 15,-1 0 0-15,-2 3 0 0,2 1-8 0,-2 2-3 16,2 7 0-16,1-3 0 0,-4 0-17 0,-3-3-3 15,3 6-1-15,0 6 0 0,8 4 13 0,-12-1 3 16,-3-5 0-16,4 2 0 0,7 10-23 0,-8-3-4 16,-3 0-1-16,0 3 0 0,4-4-12 0,-4 8 9 15,7-4-9-15,0 3 8 0,0-3 0 0,8-3 0 16,-1-1 0-16,1 1 0 0,6-3-8 0,-3 0 0 16,7-4 0-16,1 0 0 0,-5 1 0 0,8-4 0 15,0-3 0-15,0 3 0 0,-1-6-17 0,5 0-6 16,-4-4-1-16,3 1 0 15,1 0-128-15,-1-4-27 0,-3 0-5 0,3 1-852 0</inkml:trace>
  <inkml:trace contextRef="#ctx0" brushRef="#br0" timeOffset="21639">19862 503 691 0,'4'-3'61'0,"-4"3"-49"16,3 0-12-16,-3 0 0 0,4-4 196 0,-4 4 36 15,4-6 7-15,-4 6 1 0,0 0-139 0,0 0-28 16,0 0-5-16,0 0-2 0,3 10-3 0,-3-1-1 15,-3 4 0-15,-1 0 0 0,0 3 2 0,1 3 0 16,-1 0 0-16,-3 4 0 0,3 2-30 0,-6 1-6 16,-1 0 0-16,0 6-1 0,0 3 9 0,4 0 3 15,-7-3 0-15,-1-3 0 0,4 3-18 0,-3 0-3 16,3 0-1-16,0 0 0 0,1 0-9 0,2-3-8 16,1-4 9-16,0-2-9 0,0-1 10 0,0-3-10 0,3-3 10 15,0-3-10-15,1-3 8 0,3-1-8 0,0-9 0 16,0 0 9-16,0 0-9 0,0 0 0 0,0 0 0 0,0 0 0 15,0 0-18-15,0 0-6 0,3-6 0 0,5 0-1 16,-1-4-11 0,0 0-3-16,0-2 0 0,0-1 0 0,1 0 11 0,-1-3 3 0,0 0 0 0,0 0 0 15,0-3 25-15,4 3 0 0,-4 0 0 0,1 0 0 16,2 3-10-16,1 3 10 0,0 1-12 0,3-1 12 16,-3 0-8-16,-4 4 8 0,1 0 0 0,-5 2 0 0,4 1 0 15,4 0 0-15,-4 6 0 0,1 0 0 0,2-3 0 16,-2 4 12-16,-1 5-1 0,0 1-1 0,0-1-10 15,-3-2 0-15,-4 2 0 0,4 4 8 0,-4 0 4 0,0 0 0 16,-4 0 0-16,4-4 0 0,-4 1-4 0,-3 3 0 16,3-4 0-16,-6 4 0 0,2-3 31 0,-2 3 5 15,-1-4 2-15,0 1 0 0,4-1-17 0,-8 1-3 16,1 0-1-16,0-4 0 0,-1 4-8 0,-3-1-1 16,0-2-1-16,4-1 0 0,-4 0-15 0,3 1 0 15,1-1 0-15,3-6 0 0,0 0 0 0,4 0 0 16,0 0 0-16,0 0 0 15,0 0-39-15,7 0-7 0,0 0-2 0,0-9 0 16,0 2-113-16,3 1-23 0,1-4-5 0,3 1-731 0</inkml:trace>
  <inkml:trace contextRef="#ctx0" brushRef="#br0" timeOffset="21912">20204 548 1382 0,'0'0'61'0,"0"0"13"0,0 0-59 0,0 0-15 0,0 0 0 0,0 0 0 16,0 0 124-16,0 0 23 0,0 0 4 0,-3 6 1 15,-1 4-50-15,1-1-10 0,-1 1-1 0,-3 6-1 16,3 0-34-16,1 6-6 0,3 10-2 0,-8-3 0 16,-2-6 0-16,-1 5-1 0,0 1 0 0,0 6 0 0,0 1-14 0,1-1-2 15,-1 0-1-15,4 3 0 0,-4-6-16 0,4 0-3 16,3-3-1-16,0 0 0 0,-3-3-10 0,7-1 12 15,0-2-12-15,0-7 12 0,0 0-12 0,0-3-9 16,0-4 9-16,4 1-13 16,-1-7-122-16,-3-3-24 0,8 3-5 0,-1-3-547 15,4 0-109-15</inkml:trace>
  <inkml:trace contextRef="#ctx0" brushRef="#br0" timeOffset="22389">20356 986 1695 0,'0'0'75'0,"0"0"16"0,0 0-73 0,0 0-18 16,0 0 0-16,0 0 0 0,0 0 127 0,-4 0 21 16,-3-3 5-16,-4 0 1 0,0 6-69 0,0 0-13 15,-3 4-4-15,3 2 0 0,4 10-14 0,0-2-3 0,-4-1-1 0,4-4 0 16,-4 1-20-16,0 0-4 0,0 0-1 0,4 3 0 16,0-3-11-16,0-7-2 0,-4-3-1 0,4 0 0 15,0 4-11-15,3-4 0 0,0 3-10 0,4-6 10 16,0 0 0-16,0 0 0 0,0 0 0 0,4 7 0 15,-4-7 0-15,0 0 0 0,0 0 0 0,4 3 0 16,6-3 0-16,-2-3 0 0,-1 3-12 0,0-3 12 16,4-1-26-16,-8-2 1 0,8 0 0 0,-4-1 0 15,1 1 1-15,2-1 0 0,-2-5 0 0,-1-1 0 16,0 3 8-16,0-3 1 0,0 1 1 0,1 2 0 16,-1 0 14-16,0 1-9 0,-3 2 9 0,-4 7-8 0,0 0 8 15,0 0 0-15,0 0 0 0,0 0 8 0,0 0 2 16,0 0 1-16,0 13 0 0,0 0 0 0,0 6-11 0,3 0 0 15,-3-3 9-15,0 4-9 0,4-4 15 0,-4 0-2 16,0-4 0-16,0 1 0 0,-4-10 7 0,4-3 0 16,4 10 1-16,-1-4 0 0,-3 1-21 0,4-1 0 15,3 1 0-15,0 2 0 0,1-2 0 0,2-4 0 16,-10-3 0-16,8-7 0 0,-1 4 0 0,4 0 8 16,-8 0 0-16,8-4 0 0,4 1-8 0,-1-4 12 15,0 4-4-15,1-4 0 0,-1 1-8 0,4-4 0 16,-3-3-11-16,3 3 11 15,-4-6-59-15,4 0-5 0,0-4-2 0,0 1 0 16,-4-4-126-16,4 1-24 0,0-4-6 0,0-3-669 0</inkml:trace>
  <inkml:trace contextRef="#ctx0" brushRef="#br0" timeOffset="22833">20838 509 1558 0,'0'0'34'0,"0"0"7"0,0 0 2 0,-3 3 1 0,3-3-35 0,-4 7-9 0,-3-1 0 0,3-3 0 15,-3 4 74-15,3-1 13 0,-3 1 2 0,4 2 1 16,-1 4 5-16,0-3 1 0,-3 3 0 0,0 3 0 16,0-4-27-16,0 8-5 0,-1 2 0 0,1 0-1 15,-4 4-11-15,4 0-3 0,0 2 0 0,-4 4 0 16,4 0-9-16,0 0-3 0,-4 0 0 0,4 0 0 16,3 0-16-16,-7-3-3 0,8 0-1 0,-1 0 0 15,1-3-9-15,-1-1-8 0,4 1 9 0,0-7-9 16,-4-3 8-16,1-3-8 0,-1 0 0 0,1-7 9 0,3 0-9 0,0-6 10 15,0 0-10-15,0 0 10 0,0 0 9 0,0 0 1 16,0 0 1-16,0 0 0 0,0 0-30 0,0 0-7 16,0 0 0-16,7-6-1 0,-4-4 6 0,5 1 2 15,-1-4 0-15,0-3 0 0,0 3-4 0,0-3-1 16,4 0 0-16,-4 0 0 0,4 0-6 0,0 0 0 16,0 3-1-16,-4 4 0 0,4-4 9 0,-4 6 1 15,0 1 1-15,0 3 0 0,-7 3 10 0,0 0 0 16,0 0-9-16,8 6 9 0,-1 4 0 0,-4-4 0 15,1 7 0-15,0 0 0 0,-1 0 8 0,4 0 2 16,-3 3 1-16,0 0 0 0,-1 0-11 0,1-4 0 16,-1 4 0-16,1 0 0 0,0-3 8 0,-1 3-8 15,-3-3 0-15,4 0 8 0,-1-4-8 0,-3 1 0 16,4-4 0-16,0 1 0 0,-1 2 0 0,-3-9-16 0,0 0 3 0,0 0 0 31,0 0-191-31,7 0-39 0</inkml:trace>
  <inkml:trace contextRef="#ctx0" brushRef="#br0" timeOffset="23140">21166 561 1152 0,'0'0'102'15,"0"0"-82"-15,0 0-20 0,0 0 0 16,0 0 210-16,0 0 38 0,0 0 7 0,0 0 1 15,4 9-141-15,3-2-29 0,-4 2-6 0,5 7 0 0,-1 3 15 0,0 1 3 16,0-1 1-16,-3 0 0 0,-8-3-54 0,8 10-10 16,-1 2-3-16,-3 4 0 15,0 0 7-15,-3 0 1 0,-1 0 0 0,-3 0 0 0,3 0-21 0,-3 4-4 16,4-1-1-16,-5 0 0 0,1-3-6 0,0 0 0 16,0 0-8-16,0 0 12 0,-4-3-12 0,-4 0 0 15,5-4 8-15,-5 4-8 0,1-6 0 0,-1-1 0 16,-3 0 0-16,0-2 0 15,0-4-55-15,0-4-17 0,0-2-3 0,4-4-1 16,-4 1-124-16,4-4-26 0,-12 0-5 0,5-3-1 0</inkml:trace>
  <inkml:trace contextRef="#ctx0" brushRef="#br0" timeOffset="23750">21861 823 1267 0,'0'0'56'0,"0"0"12"0,0 0-55 0,-3-6-13 16,3 6 0-16,-4-7 0 0,4-2 105 0,0 9 19 16,0 0 3-16,0 0 1 0,-4-7 0 0,4 7 0 15,-3-6 0-15,3 6 0 0,-8-3-15 0,1-1-2 16,0 1-1-16,-4 0 0 0,4 6-74 0,0 0-14 0,3 7-3 16,-3-7-1-16,-4 0 37 0,0 7 7 0,-3-7 2 15,3 7 0-15,-3-1-52 0,-4 7-12 0,3-3 0 0,-3 3 0 16,0 0 0-16,0 3 0 0,0-3 0 0,4 7 0 15,-4-1 54-15,4 1 8 0,-1-1 2 0,1 4 0 32,-1-4-76-32,1 1-16 0,3-1-2 0,4 0-1 0,0 1 31 0,3-1 0 0,4 1 0 0,0-4 0 15,0 0 0-15,4 0 0 0,3 0 0 0,0 1 0 16,-3-4 0-16,7 0 0 0,-1-4 0 0,5 1 0 16,-1 3-28-16,1-6-5 15,3-4-2-15,3 1 0 0,-3-4 35 0,4 3 0 0,-4-6 0 0,0 0 0 16,0 0-156-16,0-3-24 15,-4-3-4-15,1 2-558 0,-1-2-111 0</inkml:trace>
  <inkml:trace contextRef="#ctx0" brushRef="#br0" timeOffset="24006">21584 1127 2109 0,'0'0'93'0,"0"0"20"0,0 0-90 0,0 0-23 16,0 0 0-16,0 0 0 0,0 0 84 0,0 0 12 15,-7 7 2-15,-1-4 1 0,8-3-39 0,0 0-7 16,0 0-1-16,0 0-1 0,0 0 10 0,0 0 3 16,8-7 0-16,6 4 0 0,0-3-52 0,1 6-12 15,-1-3 0-15,4-1 0 0,0 1 35 0,4-3 4 0,-4 3 1 16,3-1 0-16,-3 1-40 0,0-3 0 0,-3 3 0 0,-1-1 0 31,-3 4-199-31,0-6-34 0</inkml:trace>
  <inkml:trace contextRef="#ctx0" brushRef="#br0" timeOffset="25014">22038 519 1573 0,'0'0'69'0,"0"0"15"0,0 0-67 0,0 0-17 0,0 0 0 0,0 0 0 16,0 0 89-16,0 0 15 0,10 0 2 0,-6-3 1 16,-4 3 9-16,7-4 1 0,4 1 1 0,-4 0 0 0,8-3-56 15,-1 2-11-15,0 1-3 0,-3 6 0 0,11 7-14 16,-1-4-3-16,5 1-1 0,-5-4 0 0,4-6-11 16,1-4-3-16,-5 4 0 0,8-3 0 0,-4 3-16 0,1-4 8 15,-5 4-8-15,-3 0 0 0,0 3 8 0,-3-3-8 16,-5 3 0-16,1 0 0 15,0 0-24-15,-7-4-12 0,-4 4-3 0,0 0 0 16,0 0-129-16,0 0-27 0,0 0-5 0</inkml:trace>
  <inkml:trace contextRef="#ctx0" brushRef="#br0" timeOffset="25371">22221 490 288 0,'0'0'25'0,"0"0"-25"0,0 0 0 0,-3 6 0 15,-1 1 260-15,0-1 48 16,-3 4 8-16,4-1 3 0,-1 4-191 0,4 0-37 0,-4 3-8 0,1 0-2 16,6 7 38-16,-6-4 7 0,-4-3 2 0,-1 3 0 15,1 0-43-15,0 4-8 0,-4 2-1 0,4 7-1 16,0 0-18-16,3 3-3 0,-3-3-1 0,0 0 0 16,-4-9-22-16,0 9-5 0,0 0-1 0,1 3 0 15,-1 0 11-15,0-3 3 0,4 0 0 0,-4 0 0 16,4 0-31-16,-4 4-8 0,7-4 0 0,-6 0 0 15,6-4 0-15,-3-2 0 0,3-4 0 0,4 1 0 16,-3 2 0-16,3-2 0 0,0-4 0 0,3-6 0 16,1 0 22-16,3-4 3 0,-3 1 1 0,3-1 0 15,-4-5-26-15,-3-4 0 0,4 6 0 0,3-3 0 16,4 4 9-16,-11-7-9 0,0 0 10 0,0 0-10 16,7-3-19-16,4-1-9 0,0 1-3 0,0 3 0 15,-1-6 31-15,1-1 0 0,0-2 0 0,3 5 0 16,1-2-160-16,-4 0-25 0,3-4-6 0,-3-3-547 15,3 4-110-15</inkml:trace>
  <inkml:trace contextRef="#ctx0" brushRef="#br0" timeOffset="25722">22228 1012 1875 0,'0'0'41'0,"0"0"9"0,0 0 2 0,0 0 0 0,0 0-41 0,0 0-11 0,0 0 0 0,0 0 0 15,0 0 58-15,0 0 10 0,0 0 1 0,0 0 1 16,0 0 5-16,0 0 1 0,0 0 0 0,8 0 0 16,2 0-17-16,-2 0-3 0,2 3-1 0,-2 0 0 15,2-3-33-15,1 0-6 0,-4 3-2 0,4-3 0 16,0 4-14-16,0-4 0 0,0-4 0 0,0 4 0 16,-4 0 0-16,0-3 0 0,4 3 0 0,-4-3-787 15,0 3-153-15</inkml:trace>
  <inkml:trace contextRef="#ctx0" brushRef="#br0" timeOffset="25994">22524 695 115 0,'0'0'10'0,"0"0"-10"16,0 0 0-16,0 0 0 0,0 0 360 0,0 0 71 15,0 0 13-15,3 10 4 0,-3-1-283 0,0 1-56 16,4-4-11-16,-4 4-2 0,4 6 0 0,-1 0 0 0,1 3 0 0,-4 0 0 16,-4-6-25-16,4 9-5 0,4 7-1 0,-4-3 0 15,-4-10-1-15,4 0 0 0,-3 3 0 0,-1 3 0 16,4 4-64-16,0-4-16 0,0 4-1 0,0 3-1 16,0-7 18-16,-4 4 0 0,1 0 0 0,3-4 0 31,-4 4-38-31,4-4-7 0,-3 0-2 0,-1 1 0 0,0-1-129 15,1-3-27-15,-1 26-5 0,1-13 0 0</inkml:trace>
  <inkml:trace contextRef="#ctx0" brushRef="#br0" timeOffset="26288">22751 1370 2188 0,'0'0'97'0,"0"0"20"0,-4 7-93 0,4-7-24 16,0 0 0-16,0 6 0 0,-4 4 48 0,1-1 4 16,-1 1 2-16,1 0 0 0,-5-1 16 0,1 1 3 15,-4 3 1-15,4-1 0 0,-4-2-59 0,1 6-15 16,-1-3 0-16,0 0 0 0,0 0 0 0,-3-4 0 15,3 4 0-15,0-3 0 0,0-1 0 0,1 1 0 16,2-4 0-16,1 1 0 0,0 2 0 0,3-6 0 16,4-3 0-16,0 0 0 15,0 0-202-15,0 0-43 0,0 0-9 0</inkml:trace>
  <inkml:trace contextRef="#ctx0" brushRef="#br0" timeOffset="26564">22906 884 1497 0,'0'0'133'0,"0"0"-106"0,0 0-27 16,0 0 0-16,0 0 106 0,0 6 16 0,3 4 3 0,-3 6 1 0,7 9-48 0,-3-9-10 15,-8-6-1-15,4 3-1 0,4 3 50 0,-4 3 9 16,0-3 3-16,4 0 0 0,-1 7-52 0,1-4-9 15,-1-3-3-15,-3 3 0 0,4 0-53 0,0-3-11 16,-4 3 0-16,0-3 0 0,0 0 0 0,0-3 0 16,3 3 0-16,-6-3 11 15,3 0-62-15,0 0-12 0,0-4-2 0,0 1-1 16,0-4-153-16,0 1-30 0,0-7-7 0,0 16-664 0</inkml:trace>
  <inkml:trace contextRef="#ctx0" brushRef="#br0" timeOffset="27255">23057 589 806 0,'0'0'36'0,"0"0"7"0,0-3-35 0,0-3-8 16,-4 3 0-16,4 3 0 0,0 0 258 0,0 0 50 15,4-7 9-15,-4 7 3 0,0 0-154 0,7-6-30 16,-3-4-7-16,3 4-1 0,-4-1-51 0,8 4-10 16,0 3-3-16,0 0 0 0,3-6-51 0,1-1-13 15,-1 4 0-15,0-3 0 0,4 2 0 0,0 8 0 16,4 5 0-16,-4 1 0 16,0 0 0-16,-4-7 0 0,1 0 0 0,-4-3 0 0,-4-10 31 0,-3 4 3 15,3-1 1-15,-4 7 0 0,5 0-5 0,-5 4-1 16,1 2 0-16,3 4 0 0,0-1-29 0,-3 4 0 15,-1-6 0-15,-3-7 0 0,0 0 0 0,-7 6 0 16,4 4 0-16,-1 6 0 16,-3-4-15-16,3 8-9 0,-3-1-1 0,0 3-1 0,0 1 42 0,-1 5 8 15,1 4 1-15,0 0 1 0,0 0-26 0,-1 4 0 16,5-1 0-16,-4-3 0 0,3 0 0 0,0 3 0 16,4-3 0-16,-3 0 0 0,-1 0 0 0,4-3 0 0,0 0 0 0,0 0 0 15,-3-1 0-15,3 1 0 0,0-3 0 0,0-4 0 16,0 7 0-16,0-7 0 0,0-2 0 0,0-1 0 15,-4 0 0-15,0-3 0 0,1 0 0 0,-1-3 0 16,1 0 0-16,-5-4 0 0,5 4 0 0,-4-3 0 16,3-1 56-16,-3-2 7 0,3 2 1 0,-3-2 0 15,3-1-52-15,-3 1-12 0,0-1 0 0,0 0 0 16,3-2-11-16,-3-1-5 0,0 0 0 0,0 0-1 16,-1-3 27-16,1 3 6 0,0-3 0 0,3 0 1 15,-6 4-17-15,6-4-14 0,-3-4 2 0,3 1 1 16,-3 0-85-16,3 0-16 0,1 0-4 0,3 3-1 15,0 0-60-15,0 0-12 0,-7-13-3 0,3 0 0 0</inkml:trace>
  <inkml:trace contextRef="#ctx0" brushRef="#br0" timeOffset="28189">23327 0 1159 0,'0'0'51'0,"0"0"11"0,0 0-50 16,0 0-12-16,0 0 0 0,0 0 0 0,0 0 59 0,0 0 9 15,0 0 1-15,0 0 1 0,0 0-4 0,7 7-1 16,4 2 0-16,-4 1 0 0,0-4-33 0,4 1-8 16,-4-1 0-16,4-3-1 0,-7-9 46 0,-4 6 10 15,0 0 1-15,11 3 1 0,-4 0-25 0,4 4-6 16,-4 2-1-16,0-2 0 0,4 6-41 0,-8-4-8 16,5 4 0-16,-5 0 0 0,4 6 14 0,-3 0 6 15,3-3 0-15,0 7 1 0,1-4-21 0,-5 3 0 16,4 1 0-16,-3 2 0 0,7-2 0 0,-4 2 0 15,0 1 0-15,0-1 0 0,1-2 0 0,-1-1 0 16,-4 4 0-16,1-1 0 0,0-2 0 0,-1-1 8 0,1-2-8 16,-1 2 0-16,1 0-14 0,0-2-7 0,-1 2-2 0,1-3 0 15,-1 0 23-15,1 1 0 0,-4 2 0 0,4-3 0 16,-1 0 0-16,-3 1 0 0,4 2 0 0,-4-3 0 16,3 0 47-16,-3-3 13 0,4 4 4 0,-4-4 0 15,0 3-64-15,0 0 0 0,0-3-9 0,0 3 0 16,0-3 9-16,0 0 12 15,0 0-2-15,0 3-1 0,0-2 12 0,0-1 3 0,0 0 0 0,0 3 0 16,0-6-10-16,0-1-2 0,-4 4 0 0,4-3 0 16,0 0-3-16,0 0-1 0,0 3 0 0,0-3 0 15,0-1 2-15,0 4 0 0,-3-3 0 0,3 3 0 16,0-3-10-16,-4 0 0 0,4 3 0 0,-3 0 0 16,-1-3 11-16,4 3-3 0,-4 3-8 0,-3-3 12 15,4 0-12-15,-5 3 0 0,1 3 8 0,0-2-8 0,3-1 0 16,-3 0 0-16,0 0 0 0,3 1 0 15,-3-4 0-15,4 6 0 0,-5-3 0 0,5 0 0 0,-1 4 0 16,-3-4 0-16,0 0 0 0,-4 0 0 0,4 1 29 0,-4 2 3 16,0-3 1-16,4 4 0 0,-4-4-13 0,0 3-2 15,1 1-1-15,-1-1 0 16,0-3-2-16,-3 0-1 0,-1 4 0 0,1-4 0 0,-1 0-14 0,1 0 0 16,0 1 0-16,-1-4 0 0,1-3 0 0,-4 3 0 15,3 3 0-15,-3-3 0 0,0-3 0 0,0 3 0 16,0-4 0-16,0 4 0 0,0 0 54 0,0-3 8 15,0 0 2-15,4 3 0 16,-1-3-103-16,1 3-20 0,-4-7-4 0,4 4-1 0,-1-3 52 0,4 3 12 16,1-4 0-16,-1 1 0 0,-4-1-12 0,5-2 1 15,2-1 0-15,-2 4 0 16,-5-7-194-16,4 0-39 0,-14 7-8 0,7-7-2 0</inkml:trace>
  <inkml:trace contextRef="#ctx0" brushRef="#br0" timeOffset="60749">18432 2462 1267 0,'0'0'56'0,"0"0"12"0,0 0-55 0,0 0-13 0,0 0 0 0,0 0 0 16,0 0 105-16,0 0 19 0,0 0 3 0,0 0 1 16,0 0-52-16,0 0-9 0,0 0-3 0,0 10 0 15,-3-4 5-15,3 10 1 0,-4 3 0 0,-3 1 0 0,0-4-22 0,-8 3-4 16,5 3 0-16,-5 7-1 0,-3 3-2 0,-3 10 0 15,-5 2 0-15,1 8 0 0,0-4-2 0,0 3-1 16,-4 3 0-16,0 4 0 0,4 0-30 0,0-4-8 16,0-3 0-16,3 0 0 0,0-3 19 0,1-3 2 15,3-3 1-15,7-10 0 0,-4 0-35 0,5-3-7 16,-1 0-2-16,4-4 0 0,-1-2 22 0,5-4 0 16,-4-3 0-16,3-3 0 0,0-4 0 0,4-2 0 15,0-7 0-15,0 0 0 16,4-13-107-16,0-3-17 0,-1 0-3 0,1-7-1 15,-1 4-119-15,1-6-24 0,0-24-5 0,-1 11 0 0</inkml:trace>
  <inkml:trace contextRef="#ctx0" brushRef="#br0" timeOffset="61013">17676 3064 1497 0,'0'0'66'0,"0"0"14"0,0 0-64 0,0 0-16 0,0 0 0 0,0 0 0 15,0 0 96-15,7 6 15 0,-7-6 3 0,4 7 1 16,3-4-31-16,4 3-5 0,-4 1-2 0,4-4 0 16,3 3-10-16,1-2-3 0,3-1 0 0,0 0 0 15,0 0 0-15,3-3 0 0,-3 0 0 0,8 0 0 16,-5 0-51-16,8-3-13 0,3-7 0 0,4 4 0 16,8-4 0-16,-1-2 0 0,4 2 0 0,7-6 0 15,-7 0 0-15,-1 0 0 0,1-3 0 0,4 3 0 0,-8-3 0 0,4 2 0 16,-8-2 0-16,8-3 0 15,-4 3-154-15,-3-4-34 0,3 1-6 0,-14-1-473 16,-15 4-94-16</inkml:trace>
  <inkml:trace contextRef="#ctx0" brushRef="#br0" timeOffset="61645">18832 2369 1267 0,'18'-6'56'0,"-11"6"12"0,-3 0-55 0,-4 0-13 15,0 0 0-15,0 0 0 0,0 0 105 0,0 0 19 16,0 0 3-16,0 0 1 0,-11 3-52 0,0 0-9 15,1 4-3-15,2-1 0 0,-2 0 33 0,-1 4 7 16,-4 0 0-16,5 9 1 0,-8 10-14 0,0 3-3 16,0 0-1-16,3 3 0 0,-3 0-70 0,4 0-17 0,-4 1 0 0,3 2 0 15,1-3 55-15,0 4 7 0,-1 2 2 0,-3 4 0 16,0 3-52-16,0-3-12 0,0 3 0 0,0 0 0 16,0-3 54-16,4-4 8 0,-1 1 2 0,1-4 0 15,7-2-52-15,-1-8-12 0,1 1 0 0,4-3 0 16,-1-4 0-16,4-3-12 0,4-6 3 0,-4-3 0 15,3-1 9-15,-3-9 12 0,0 0-2 0,11-3-1 16,0 0-25-16,0-3-6 0,-1-1-1 0,1-2 0 16,0-4-1-16,4-3 0 0,-1 0 0 0,0 0 0 15,1 0 4-15,3-10 1 0,0 1 0 0,0-1 0 16,-4 0 19-16,1 4 0 0,-5 3 0 0,5 3 0 16,-4 3 0-16,-4 3 0 0,-4 4 0 0,5 0 0 15,-1 2 0-15,-7 4 0 0,0 0 0 0,0 0 0 0,0 0 0 0,3 10 0 16,1 6 0-16,3 0 0 0,-7-3 0 0,4 6 0 15,-1-3 0-15,1 3 0 0,0 0 0 0,3-3 0 16,4 4 0-16,3-4 0 0,-3 0 8 0,3-4-8 16,1 1 11-16,-5 0-11 0,1-3 13 0,4-1-4 15,3 1-1-15,-8-4 0 0,-2-3 0 0,2 1-8 16,1-4 12-16,4 3-4 0,3-6-8 0,-4-4 10 16,4 4-10-16,7-7 10 0,-3 1-18 0,3-1-4 15,-7-3-1-15,4 1 0 0,-4-4-8 0,-4 0-2 16,1-4 0-16,3-2 0 0,-8 0 23 0,5-1 12 15,-4 1-2-15,-4-1 0 0,0 1-10 0,-3 3 0 16,-1 3 0-16,1 3 0 0,-8 3 0 0,1 4 0 0,-1 0 0 16,-3 2 0-16,-4 4 0 0,0 4 0 0,4 2 0 15,-7 4 0-15,3 2 0 0,0 4 0 0,-3 0 0 0,3 7 0 16,0-1 0-16,-3-3 0 0,3 4 0 0,4-1 0 16,3-3 19-16,0 1 1 0,1-1 1 0,3-3 0 15,7 0-21-15,0-3 9 0,-3-1-9 0,7-2 0 16,-4 3 8-16,0-4-8 0,4-2 0 0,3-1 0 31,-3-3-36-31,3 1-10 0,4-4-2 0,0 0-803 0,0-7-160 0</inkml:trace>
  <inkml:trace contextRef="#ctx0" brushRef="#br0" timeOffset="64300">19895 3173 1267 0,'0'0'28'0,"0"0"5"0,7-3 2 0,-4-1 1 0,5-2-36 0,-5 0 0 0,1-1 0 0,0 1 0 16,-1-4 58-16,1 4 5 0,-4-1 1 0,3 1 0 15,1-4 51-15,0 1 10 0,-4-1 3 0,0 1 0 16,0 2-52-16,0 1-9 0,0-1-3 0,0 1 0 0,0 6 52 0,0 0 9 15,-4-3 3-15,-3-4 0 16,-4 4-103-16,4 3-25 0,-4 0 0 0,-4 0 0 16,5 3 0-16,-5 1 0 0,-3 2 0 0,0 4 0 0,4 2 56 0,-4 4 7 15,-4 4 1-15,4 2 0 0,0-3-52 0,0 4-12 16,4 2 0-16,-4 1 0 0,3-4 0 0,5 1 0 16,-1-1 0-16,0-3 0 0,4 0 0 0,3-3 0 15,1 0 0-15,-1 0-10 0,4-3 10 0,0-3 9 16,4-1-1-16,3-2-8 0,-7-7 0 0,7 3 0 15,4-3 0-15,3-3 0 0,4 0 0 0,0-7-11 16,7 0 2-16,4-6 0 16,0 0-21-16,3-3-4 0,4 0-1 0,4-3 0 15,-4-4-24-15,0-3-5 0,4 0 0 0,-1-9-1 16,-3 0-19-16,0-7-3 0,0-10-1 0,-3 1 0 16,-1-1 3-16,-3-5 0 0,3-1 0 0,-3-6 0 0,0 3 55 0,-4 0 11 0,0 9 3 0,1-2 0 15,-8 12 16-15,-4 3 9 0,1 7-1 0,-5 6 0 16,-2 3 20-16,-5 7 3 0,1 3 1 0,-4 7 0 15,-4-1 25-15,4 7 6 0,0 3 1 0,0 0 0 16,-11 3-2-16,1 10 0 0,-5 3 0 0,1 3 0 16,-1 7 3-16,-3 2 1 0,0 4 0 0,0 10 0 15,0 0-43-15,0 3-9 0,4 6-2 0,-1 0 0 16,1-6 18-16,0 0 3 0,-1-4 1 0,-3 4 0 16,0-7 5-16,0 7 1 0,7 10 0 0,-3-4 0 15,3-16 1-15,-3 0 1 0,-1-3 0 0,8 4 0 16,0-8-42-16,3 1-22 0,1-3 2 0,3-1 1 15,0-5 19-15,3-1 0 0,1-3 0 0,3 0 0 0,0-7 8 16,4 1-8-16,-4-4 0 0,8-2 0 0,-4-1 0 16,3-3-8-16,-3-7-1 0,3 4 0 0,4-6-6 0,-3 2-1 15,3-6 0-15,0 1 0 16,3-4-12-16,-3-4-2 0,0 1-1 0,0-3 0 16,0 3-21-16,0-4-5 0,-3 4-1 0,-4 0 0 0,-1 3 46 15,1 3 12-15,-7 0 0 0,3 4 0 0,-3 2 28 0,-4 1 7 16,0 6 1-16,0 0 1 0,0 0-21 0,-8 3-5 15,1 0-1-15,-4 7 0 0,4-1-10 0,-4 7 8 16,4 0-8-16,-4 4 8 0,4-1 9 0,0 3 2 16,3-3 0-16,4 1 0 0,0 2-9 0,4-3-2 15,-4 0 0-15,7-3 0 0,0 0-8 0,0-3 0 16,1 3 9-16,3-6-9 0,3 3 8 0,-3-4-8 16,7-2 8-16,-4 2-8 0,1-6 0 0,3 1 9 15,0-4-9-15,0-4 0 0,0 4-12 0,0-6-10 0,0 0-2 16,0-1 0-16,0-2 16 0,0-4 8 0,-4 3-10 0,-3-6 10 31,3 3-30-31,-7-3 0 0,4-3 0 0,-7 0 0 0,-1-3 9 0,-3 2 1 0,-3-2 1 0,-1 0 0 16,-3 2 19-16,0 1 0 0,-4 0 0 0,-3 3 0 15,-1 3-14-15,1 0 4 0,-1 4 1 0,1-1 0 16,-4 4 9-16,4 3 0 0,-1-1 0 0,4 4 0 16,1-3 0-16,2 3 0 0,8 0 0 0,0 0 0 15,0 0 0-15,0 0 0 0,0 0 0 0,0 0 0 16,0 0 0-16,0 0 0 0,0 0 0 0,11 0 0 15,-4 0 49-15,4 0 12 0,0 0 3 0,3-3 0 16,4 3-64-16,0-3-20 0,0 0 0 0,0-1 0 16,0-2 20-16,0 0-8 0,4-4 8 0,-4 0 0 0,4 1-8 15,-1 2 8-15,1-2 0 0,3-1 0 0,-3 4 0 0,-1-1 0 16,1 1 0-16,0 3 0 0,-4-1 0 0,-4 4-8 16,0-3 8-16,1 3 0 0,-4 3 0 0,-4-3 9 15,4 4-1-15,-8 2 0 0,-3-6 8 0,4 10 2 16,-8 3 0-16,1 3 0 0,-5 0-18 0,1 0 0 15,-4 3 0-15,-3 3 0 0,0 4 0 0,-4-1 0 16,3 4 0-16,-3-3 0 0,7-1 25 0,-3 1 2 16,3-4 0-16,4 4 0 0,0-4-19 0,-1-2-8 15,5-4 8-15,-1 0-8 0,4 0 0 0,0-7 8 16,0 1-8-16,0-1 0 0,4-2 9 0,-4-7-9 0,7 3 10 0,0 0-10 16,4-3 0-16,0-3 0 15,0 3 0-15,3-6 0 0,4-4-13 0,-3-3-3 0,3 4 0 0,-4-4 0 16,0 3-1-16,4-6-1 0,0-3 0 0,0 0 0 15,-3-4 8-15,3 4 2 0,-4-3 0 0,1-4 0 16,-5 4-1-16,1 3 0 0,-4 3 0 0,1 3 0 16,-5 3 19-16,1 1 4 0,-1 2 1 0,1 4 0 15,-4 3-15-15,0 0-13 0,0 0 2 0,-7 6 1 16,0 4 10-16,3 6 0 0,-3-3-9 0,0 3 9 16,-1 0 0-16,5 0 0 0,-1 3 8 0,4-3-8 15,0 0 0-15,0 0 0 0,0-3 8 0,4 0-8 16,-1-1 0-16,5-2 0 0,-5 0 0 0,4-1 0 15,-3-2 8-15,3-1-8 0,0-3 8 0,4 4-8 16,-4-7 8-16,4 3-8 0,4-3 0 0,-1 0 8 16,0-7-8-16,1 4 0 0,3-3 0 0,0-1-11 15,0 1-9-15,0 0-3 0,0-4 0 0,0-3 0 16,3 0-37-16,1-3-8 0,0 0-2 0,-1-9 0 16,5-1-123-16,-1-3-25 0,0-6-5 0,4-6-1 15,0-1 128-15,-4 0 26 0,4-6 5 0,-1-3 1 16,-2 3-80-16,-1 0-16 0,0 0-4 0,0 0 0 0,-3 6 128 15,-4 4 26-15,-4 0 10 0,-7 9-8 0,1 0 89 0,-5 7 19 16,1 2 3-16,-4 4 1 0,-4 0 70 0,1 10 14 16,-1-1 4-16,-3 4 0 0,7 3-103 0,-7 7-20 15,-4-4-4-15,0 6-1 0,-3 8-10 0,3-1-2 16,0-4-1-16,0 8 0 0,-3 2 21 0,3 4 4 16,-3 2 0-16,3 1 1 0,-4 3-61 0,1 3-16 15,0-3 0-15,-4 4 0 0,3-4 0 0,-3 6 0 0,0 0 0 16,4 1 0-16,-4-4 54 0,3 0 8 15,-3 1 2-15,4 2 0 0,0-3-52 0,-1 0-12 0,4-3 0 16,1-3 0-16,-1-3-12 0,4-4-4 0,-1-3-2 0,1-3 0 16,4-3 18-16,3 0 0 0,-4-7 8 0,0 1-8 15,4-7 14-15,0 0-3 0,0 0-1 0,0 0 0 16,0 0-10-16,8-7 10 0,2 1-10 0,5-4 10 16,-4-2-10-16,7-4 0 0,0 0-12 0,0 0 12 15,3-4 0-15,4 4 0 0,-3-3 0 0,3 3 0 16,0 0 0-16,1 3 0 0,-5 1 0 0,4 2 0 15,-7 4 0-15,-3 2 0 0,3 4 0 0,-7 0 0 16,-1 0 0-16,1 4 0 0,-4-1 0 0,1 6 0 16,-1 1 0-16,-4 0 0 0,1 2 0 0,-4 4 0 0,-4 0-8 15,1 4-8-15,3-4 0 0,-4 0-1 0,-3 0 17 16,3 0 8-16,-6-4-8 0,2 4 12 0,1-3-12 16,0 0 9-16,-4 0-9 0,0-4 8 0,1 1 0 0,-1-4 0 15,0 4 0-15,0-4 0 0,0-2 0 0,1 2 0 16,-1-3 0-16,4-3 0 0,-1 3-8 0,1 1 8 15,7-4-8-15,0 0 8 0,0 0-8 0,0 0 0 16,0 0 9-16,0 0-9 0,0 0 0 0,0 0-10 16,0 0 1-16,0 0 0 0,4-7-7 0,-1 1-2 15,5-4 0-15,-1 4 0 0,0 3 8 0,4-4 2 16,0-2 0-16,3 2 0 0,0-2-4 0,1-1-1 16,3-3 0-16,0 4 0 0,3-7-6 0,1 0-1 15,3-4 0-15,-3-5 0 16,3-4-6-16,4 0-2 0,0-6 0 0,3 0 0 15,4-4-16-15,0-2-4 0,4-4-1 0,3-3 0 0,-3 6 35 0,-4-3 14 0,0 4-11 16,3-4 11-16,-6 0-15 0,-1 0 3 0,-3 4 1 0,-4-1 0 16,-7 4 11-16,0 6-13 0,-3 6 5 0,-8 0 8 15,0 7 13-15,-7 3 11 0,0 0 1 0,-4 7 1 16,1 2 5-16,-4 1 1 0,-1 3 0 0,-2 3 0 16,-1 3-5-16,-4 0-1 0,5 3 0 0,-5 4 0 15,1 6 0-15,3 6 0 0,4 14 0 0,-4-11 0 16,0-5 12-16,-3-1 2 0,-1 3 1 0,1 7 0 15,7 0-41-15,-4 3-14 0,0 0 0 0,4 3 0 16,0 0 14-16,3-3 16 0,-3-3-3 0,3 3-1 16,1 3-12-16,-1-3 0 0,4-3 8 0,0 0-8 15,0 0 0-15,0 0 0 0,4-7 0 0,-1 4 0 0,1-1 0 16,-1-6 0-16,5 1 0 0,-1-4 0 0,0 0 0 16,0-4 0-16,0-2 0 0,1-4 0 0,2 1 20 0,-2-1 2 15,2-3 0-15,1 1 0 0,0-4-22 0,0 0 0 16,7-4 0-16,-4 1-12 0,4-3 3 0,-3-4 0 15,-1 1 0-15,1-4 0 0,3-3 1 0,-4-7 0 16,4 1 0-16,0-7 0 0,-4 4 8 0,1-1 0 16,3-6 0-16,-7 10 0 15,-4-1-53-15,0 7-9 0,-3 6-2 0,-1 1 0 0,1-1 89 0,-8 7 18 16,-3-3 3-16,0 6 1 0,-4 3-35 0,0 3-12 16,-3 4 9-16,3 3-9 0,-3-1 16 0,-1 5-3 15,4 2 0-15,1 3 0 0,-1 1-13 0,4-1 0 16,-4 4 0-16,4 2 0 0,3-2 36 0,0 0 4 15,4-1 0-15,0 1 1 0,4-1-27 0,0-2-6 0,-1-4 0 16,4 3-8-16,4-6 9 0,0 4-9 0,0-4 0 0,0-4 9 16,-1 1-9-16,5-3-14 0,-4-4 3 0,3 1 1 31,0-1-149-31,1-3-29 0,3-3-7 0</inkml:trace>
  <inkml:trace contextRef="#ctx0" brushRef="#br0" timeOffset="65583">364 4319 1843 0,'-7'-7'81'0,"7"7"18"16,0 0-79-16,0 0-20 0,0 0 0 0,0 0 0 0,0 0 54 0,-8 4 7 15,8-4 2-15,4 9 0 0,3 7-19 0,-3-6-4 16,-4-10-1-16,0 0 0 0,0 6-10 0,3 4-1 15,1-4-1-15,3 4 0 0,0-4 3 0,4-3 1 16,4 4 0-16,-1-4 0 0,0 0 5 0,4-3 2 16,8 0 0-16,-1-6 0 0,4-1 6 0,-1-2 0 15,1-7 1-15,4 0 0 0,3-3-45 0,-4-4 0 16,1-6 0-16,3-3 0 0,-4 4 8 0,8-8 3 16,-4-2 0-16,3 3 0 0,-6-4-11 0,6 1 0 15,4 0 0-15,-7 2 0 0,-3 1 0 0,-4-3 0 16,7 2 0-16,-7-2 8 0,-8 3-16 0,1 0-4 15,-4 3-1-15,-4 3 0 0,4 3 13 0,-11 4 0 16,-3 3-10-16,-4 6 10 0,7 3 0 0,-7 4 0 16,-7 6 0-16,-4-3 0 0,4 6 0 0,-4 3 0 0,-3 4-10 0,-4 6 10 15,-7 3 0-15,3 3 8 0,4 4 1 0,-4 3 0 16,-10 3-9-16,3 0 0 0,7 3 0 0,4 0 0 16,-7 4 0-16,0-1 13 0,7 4-3 0,4-4-1 15,-1 4-9-15,1-1 0 0,3 1 0 0,0-4 8 16,4-2-8-16,3-8 0 0,-3 1 9 0,4-3-9 15,3-4 0-15,0-3 0 0,0 4 0 0,3-7 0 16,1-3 0-16,-1-4 0 0,1 1 0 0,0-4 0 16,-4-6 0-16,3 7 9 0,8-4-9 0,-11-3 0 15,0 0 0-15,7 0-14 0,4-3 1 0,0-4 0 16,0 4-46-16,-4-3-9 0,7-4-1 0,8 4-1 16,3 2-170-16,-7-5-35 0,0-26-6 0,4 9-2 0</inkml:trace>
  <inkml:trace contextRef="#ctx0" brushRef="#br0" timeOffset="65798">1264 4117 1508 0,'0'0'67'0,"0"0"13"0,0 0-64 0,0 0-16 15,0 0 0-15,4 10 0 0,-4-10 96 0,3 9 16 16,-3 1 4-16,4 3 0 0,-4-4-12 0,-7 7-1 16,-4-3-1-16,0 6 0 0,11-3-14 0,-3 4-2 15,-12-1-1-15,4 3 0 0,4-3-41 0,0 1-8 16,0-1-1-16,3-3-1 0,-3-3-25 0,7-4-9 15,4 4 0-15,-4-3 9 0,-11-4-21 0,11-6-4 16,7 3 0-16,-7-3-1 16,0 0-61-16,7 4-12 0,15-4-2 0,-4-4-1 15,-15-2-97-15,1-7-19 0,0 0-4 0,3-3-351 0,11 0-69 0</inkml:trace>
  <inkml:trace contextRef="#ctx0" brushRef="#br0" timeOffset="66590">1505 4146 288 0,'22'6'12'0,"-22"-6"4"0,0 0-16 0,7 7 0 0,0 2 0 0,4 1 0 16,-4-4 342-16,-3 1 66 0,-4-1 12 0,0 4 4 16,7-1-273-16,-7 4-55 0,-7 0-10 0,0 0-2 15,3 3-8-15,1 0-2 0,-5 0 0 0,1 0 0 16,0-3-25-16,0 3-5 0,3-4 0 0,-3 1-1 16,0-3-18-16,3 3-3 0,4-4-1 0,-3 1 0 0,-5-4-10 0,8-6-3 15,0 0 0-15,0 0 0 0,0 0-8 0,0 0 8 16,0 0-8-16,0 0 8 0,11 0 8 0,-11 0 2 15,0 0 0-15,11 0 0 0,7-6-18 0,0-4 0 16,-7-3 0-16,3 4 0 0,8-4-12 0,-4 0-5 16,-4-3-2-16,1 0 0 0,-1 0 19 0,1 0-12 15,3 3 12-15,0-3-10 0,-8 0 10 0,5 4 0 16,10-1 0-16,-7 3 0 0,-11 1 0 0,8 2-8 16,3 1 8-16,-4 6 0 0,-3-3 0 0,0 3 0 15,-11 0 0-15,14 12-8 0,8 4 8 0,-8-3 0 16,-14-13 0-16,-4 10 8 0,12-1 0 0,-8 7 1 15,-4-3 0-15,0 0 0 0,4 3-9 0,0 0 12 16,-7 0-12-16,4-3 12 0,-5 3-12 0,8-3 0 16,0-4 9-16,0 1-9 0,-3 0 0 0,3-10 0 0,0 0 0 15,0 0 8-15,0 0-8 0,0 0 0 0,0 0 0 0,7 3 0 16,4-6 0-16,0-1 0 0,-1-2-8 0,5-4 8 16,3-3-24-16,0 1 1 0,-7-4 0 0,3 0 0 31,11 0-2-31,-7-4-1 0,-3 4 0 0,3-3 0 0,3 6 17 0,-3-3 9 0,4 0-10 0,-8 4 10 15,1 2-8-15,-1 0 8 0,4 4 0 0,-7 0-9 16,-11 6 9-16,7-4 0 0,11 4 0 0,-7 0 0 16,-11 0 0-16,4 10 0 0,10-4 0 0,-7 1 8 15,-3 2 2-15,-1 4 1 0,-3-3 0 0,4 6 0 16,3-3-3-16,-3-1 0 0,-11 4 0 0,3 0 0 16,8-3-8-16,-4 3 10 0,-4-3-10 0,0 0 10 15,8 0-10-15,-4-4 0 0,4 1 0 0,-4-4 0 0,0-6 0 0,3 10 0 16,8-10 0-16,-4 3 0 0,-7-3-27 0,11-3 3 15,7-4 0-15,0 1 0 16,-4 0-30-16,1-7-6 0,6 0 0 0,-3 0-1 16,0-3 1-16,4 7 1 0,3 2 0 0,-3-6 0 15,-8-9-5-15,1 3-2 0,-1-4 0 0,1 4 0 16,-1 0 30-16,-3 3 5 0,3 0 2 0,-3 6 0 0,-4 1 29 0,0 2 0 16,1 4 0-16,-8 3 0 0,0 0 68 0,0 0 12 15,0 10 4-15,0-1 0 0,0 1-13 0,-4 3-3 16,0 3 0-16,1 3 0 0,3 0-36 0,-7 4-8 15,7-1-2-15,-4 4 0 0,8-1-4 0,-4 1-1 16,-4-10 0-16,0 3 0 0,1-3 5 0,3-3 1 16,3 3 0-16,-3-3 0 0,0-4-23 0,4 1-10 15,-4-10 1-15,0 0 0 0,0 0 9 0,0 0 11 16,0 0-3-16,0 0 0 16,0 0-53-16,0 0-11 0,7-3-3 0,0-4 0 15,-3-2-141-15,3-1-28 0,0-19-5 0,1 7-2 0</inkml:trace>
  <inkml:trace contextRef="#ctx0" brushRef="#br0" timeOffset="66781">2726 3797 1094 0,'0'0'97'0,"0"0"-77"0,0 0-20 0,0 0 0 16,4 6 272-16,-4-6 50 0,0 0 10 0,4 4 3 15,-4-4-221-15,0 0-44 0,0 0-9 0,3 6-1 0,1-3-48 0,-4-3-12 16,0 0 0-16,0 0 0 0,0 0 0 0,0 0 0 15,0 0 0-15,0 0 0 16,0 0-14-16,0 0-8 0,0 0-2 0,0 0 0 16,0 0-121-16,0 0-25 0</inkml:trace>
  <inkml:trace contextRef="#ctx0" brushRef="#br0" timeOffset="67150">1617 3797 345 0,'7'0'31'0,"-7"0"-31"0,-10 0 0 0,6-3 0 15,4 3 340-15,0 0 63 0,-14 0 12 0,3 0 2 16,0 0-289-16,4 3-59 0,-1-3-11 0,-2 0-2 16,-1 0-22-16,4 0-4 0,7 0-1 0,0 0 0 15,-8 3-13-15,8-3-4 0,0 0 0 0,0 0 0 0,0 0-12 16,0 0 11-16,0 0-11 0,0 0 10 0,8 0-10 0,-8 0 0 15,0 0 0-15,10 3 0 16,5-3-21-16,-4 4-7 0,-11-4 0 0,0 0-928 16</inkml:trace>
  <inkml:trace contextRef="#ctx0" brushRef="#br0" timeOffset="67612">3256 3586 1555 0,'0'0'68'0,"0"0"16"0,0 0-68 0,0 0-16 0,7-3 0 0,-7 3 0 16,0 0 172-16,0 0 30 0,7-4 6 0,-7 4 2 15,0 0-123-15,0 0-25 0,0 10-5 0,0 6-1 0,0 3-24 16,-7 0-6-16,0 1-1 0,0 8 0 15,3 8 15-15,0-1 4 0,-6 0 0 0,-5 0 0 0,8 0 6 16,-4 4 2-16,0-4 0 0,-3 4 0 0,-4-4-36 0,4 3-6 16,-1 1-2-16,4-1 0 0,1-6-8 0,2 3 0 15,1-3 0-15,0-3 0 0,3-3 0 0,-3-1 0 16,7 1 0-16,-3-7 0 0,3 0 0 0,0-6-12 16,0 0 4-16,0-3 8 15,0-1-59-15,3-6-4 0,-3-3-1 0,0 0 0 16,0 0-153-16,0 0-31 0,0 0-7 0,0 0-697 0</inkml:trace>
  <inkml:trace contextRef="#ctx0" brushRef="#br0" timeOffset="67818">2878 4172 2430 0,'0'0'53'0,"0"0"11"0,0 0 3 0,0 0 1 0,0 0-54 0,0 0-14 0,10-4 0 0,-2 1 0 16,2-6 41-16,1 2 6 0,4-2 1 0,-1-1 0 15,4 0-7-15,4 1-1 0,-4-4 0 0,3 3 0 16,1 1-12-16,3-1-4 0,4 1 0 0,0-1 0 16,0 4-24-16,-1-4 0 0,5 4 0 0,-1 2 0 15,1-2 13-15,-5 6 1 0,1-6 0 0,-4 6-861 16,1-4-172-16</inkml:trace>
  <inkml:trace contextRef="#ctx0" brushRef="#br0" timeOffset="68679">3818 4437 1440 0,'0'0'128'0,"0"0"-103"0,-4 7-25 0,-3-4 0 15,-4 3 148-15,4-2 25 0,3 2 5 0,1 0 1 16,-1-2-86-16,0 2-17 0,4-6-3 0,0 6-1 16,0-6-19-16,4 7-4 0,-4-7-1 0,7 3 0 15,0 0-25-15,4-3-6 0,0-3-1 0,7 0 0 16,0-4 18-16,0-2 3 0,0-1 1 0,0-3 0 15,4-3-38-15,-4 0-20 0,7 0 3 0,-4 0 0 16,1-3 17-16,-4 3 0 0,0-3 0 0,0 0 0 0,-7-1 21 0,3 4 8 16,-6-3 2-16,2 0 0 0,-6 3-31 15,-4 0 0-15,0 0 0 0,0 3 0 0,-7 0 0 0,0 4 0 16,-4-1 0-16,0 4 0 16,-3 3-28-16,-1 3 0 0,-3 6 1 0,0 0 0 0,0 4 27 0,0 0 0 15,-4 2 0-15,4 8 0 0,4-1-16 0,-4 6 1 16,4-2 1-16,-4 2 0 0,0-2 14 0,7 2 0 15,0 1 0-15,4 0 0 0,0-4 23 0,3 4 7 16,8-4 2-16,-4 1 0 0,3-4-20 0,4 0-4 16,4 0-8-16,4-3 12 0,-5 0-12 0,5-3 9 15,-1 0-9-15,4-7 8 16,0 4 22-16,4-4 4 0,-1-3 1 0,1-3 0 0,0 0-35 0,3-3 0 16,-3-3 0-16,3-4 0 0,-4-3 0 0,1 4 0 0,0-7 0 0,-1 0 0 15,1 0 0-15,-4 0 0 0,3 0-15 16,-3 0 5-1,0 0-36-15,0-3-7 0,-3-1-2 0,-1 1 0 0,-3 0 55 0,0 0 20 0,0-4-1 0,-1 1 0 16,1 3-19-16,-4-1 0 0,1 4 0 0,-1 0 0 16,4 7 0-16,-4 2 0 0,-7 7 0 0,0 0 0 15,0 0-14-15,0 0-3 0,0 0-1 0,7 7 0 16,0 2 66-16,0 1 12 0,4 3 4 0,-4 3 0 16,4 0-52-16,0 0-12 0,0 3 0 0,7 0 0 15,-4-3 0-15,4 4 0 0,0-4 0 0,4 0 0 16,-8 0 0-16,4-4 0 0,-3 4 0 0,-1 0 0 15,1-3 0-15,-1-3 0 0,-3 3 0 0,0-4 0 16,-4-2 0-16,0-1 0 0,-7-6 0 0,0 0 0 0,0 0 0 0,0 0 0 16,0 0 0-16,0 0 0 15,0 0-151-15,4-6-33 0,-4-4-6 0,-4 0-548 16,4-2-110-16</inkml:trace>
  <inkml:trace contextRef="#ctx0" brushRef="#br0" timeOffset="68884">4675 4274 1465 0,'0'0'64'0,"0"0"15"0,0 0-63 0,0 0-16 15,-7-3 0-15,-1-4 0 0,1 4 112 0,7 3 20 16,-3-3 4-16,-8 3 1 0,4 0-9 0,-1 0-1 16,1 3-1-16,0 4 0 0,-4-1-48 0,0 4-10 15,1-1-1-15,-5 4-1 0,1 3-22 0,-4 0-4 16,0 3 0-16,0 4-1 0,0-1-12 0,0 1-3 16,3-1 0-16,4 0 0 0,1 4-24 0,2-4 0 15,-2 1 0-15,-1-1 0 16,7-3-21-16,1 1-10 0,-1-8-1 0,0 1-1 15,8-3-100-15,-4-4-20 0,7 1-4 0,0-4-1 16,-7-3-27-16,8-3-6 0,6 3-1 0</inkml:trace>
  <inkml:trace contextRef="#ctx0" brushRef="#br0" timeOffset="69109">4819 4325 2188 0,'0'0'48'0,"0"0"11"0,0 0 1 0,0 0 1 0,0 0-49 0,7 3-12 0,0 1 0 0,-7-4 0 15,4 6 86-15,-1 0 14 0,1 4 4 0,-4 3 0 16,-4 3-64-16,1 0-13 0,-1 0-3 0,1 0 0 0,-1 3 11 0,0 0 1 16,1 1 1-16,-4-1 0 15,7 0-29-15,0-3-8 0,-4 3 0 0,4-3 0 0,0-3 0 0,0 0 0 16,-7 0 0-16,7-7 0 16,0-6-49-16,0 0-11 0,0 0-3 0,0 0 0 15,0 0-48-15,0 0-9 0,7-10-3 0,-3-2 0 16,3-1-141-16,0-3-28 0</inkml:trace>
  <inkml:trace contextRef="#ctx0" brushRef="#br0" timeOffset="69279">4938 4031 1494 0,'-4'-16'66'0,"4"9"14"0,0 1-64 0,4 0-16 16,-4 6 0-16,0 0 0 0,0 0 106 0,0 0 18 16,7-4 4-16,-7 4 1 0,0 0-21 0,0 0-5 15,0 0-1-15,0 0 0 0,0 0-61 0,0 0-12 16,7 7-2-16,0-4-1 15,1 3-72-15,-8-6-14 0,7 7-4 0,4-1 0 16,3 4-1-16,-3-1-1 0,-4-2 0 0,4-1 0 16,3 1-119-16,-3-1-24 0,3-3-5 0,-3 4-1 0</inkml:trace>
  <inkml:trace contextRef="#ctx0" brushRef="#br0" timeOffset="69622">5219 4175 1465 0,'0'0'64'0,"0"0"15"0,0 0-63 0,-4 9-16 0,0-5 0 0,-3 2 0 16,4 0 61-16,-5 1 10 0,-6-1 1 0,3 1 1 15,0-1-7-15,1 0-2 0,-5 1 0 0,-3 2 0 16,4-2 0-16,-1 2 0 0,1-2 0 0,7 2 0 16,-4 1 0-16,4 0 0 0,3-4 0 0,4 4 0 15,-3-1-51-15,6-2-13 0,-3 2 0 0,7-2 0 0,1-1 54 0,2 0 8 16,1 1 2-16,0-1 0 0,7 4-52 0,-4-4-12 16,8 4 0-16,-4-4 0 0,0 1 0 0,0-1 0 15,0 1 0-15,-4-1 0 0,4 4 40 0,0-1 6 16,-3 1 1-16,-1-1 0 0,-3-2-35 0,0 2-12 15,0 1 9-15,-4 3-9 0,-7-4 16 0,3 1-3 16,-3 0 0-16,0-1 0 0,-7 1-2 0,0-1-1 16,-4 4 0-16,0-3 0 0,-3-1 2 0,0 1 1 15,-4 3 0-15,3 0 0 0,-3-7-29 0,0 0-5 16,-3-2-2-16,-1-4 0 0,4 3 23 0,4-3 0 16,-4-3 0-16,3-1 0 0,4 1 0 0,-3-3 0 15,7-1 0-15,0 1 0 16,-1-4-158-16,5 1-27 0,6-4-6 0,1-3-1 15,0 3-51-15,6-3-10 0,1-3-3 0,4 0 0 0</inkml:trace>
  <inkml:trace contextRef="#ctx0" brushRef="#br0" timeOffset="70327">5748 3864 2253 0,'0'0'49'0,"7"-3"11"0,4-3 1 0,0 2 3 0,-4-2-51 0,0 3-13 0,4 0 0 0,-4 3 0 16,-7 0 91-16,7 0 15 0,-7 0 3 0,8 6 1 15,-8-6-64-15,0 6-13 0,-4 7-2 0,0 3-1 16,1 0 5-16,-4 3 1 0,-4 4 0 0,0 3 0 0,0 6-6 16,-3 0-1-16,-1 3 0 0,1 3 0 15,0 1 3-15,-4 2 1 0,3 1 0 0,-3-1 0 0,0-2-33 0,4-1 0 16,-1 1 0-16,5-4 0 0,-1-3 0 0,4-3 0 16,-1 3 0-16,5-7 0 0,-1-2 0 0,1-1 0 15,3-3 0-15,3-3 0 0,-3-3 0 0,0-3 0 16,0-4 0-16,0-6 0 0,0 0 0 0,0 0 0 15,0 0 0-15,0 0 0 16,0 0-44-16,0 0-16 0,-3-6-4 0,-5-1 0 0,5-2 38 0,-4-4 7 16,-1 0 2-16,-2-3 0 15,-5 0-8-15,1-3-2 0,3-3 0 0,0 2 0 0,-3-5 15 0,-1 2 4 16,5 1 0-16,-1 3 0 0,0-1-4 0,0 1 0 16,0 3 0-16,8 0 0 0,-5 3 12 0,5 4 0 15,-4-1 0-15,-1 4 0 0,8 3 0 0,-3-4 0 16,3 7 0-16,0 0 0 0,3-6 0 0,5 3 0 0,-8 3 0 15,10-4 0-15,-2 4 0 0,2 0 0 16,5-3 0-16,-1 3 0 0,-3 0 49 0,11 0 12 16,3-3 3-16,4 3 0 0,0-3-52 0,3 3-12 0,4 0 0 15,0-3 0-15,4-1 0 0,-4 4 0 0,0-3 0 0,0 0 0 16,-4 0 0-16,0 0 0 0,-3-1 0 0,4 1 0 16,-4-3 0-16,-4 3 0 0,-7-1 0 0,0 1 0 15,-4 0 21-15,-3 0 2 0,0 3 0 0,-11 0 0 16,0 0-12-16,0 0-3 0,0 0 0 0,0 0 0 15,0 0-31-15,-11 3-6 16,4 0-2-16,-4 4 0 0,-3 2 76 0,3-2 15 0,4 2 4 0,-1 1 0 16,1-1-103-16,0-2-20 0,0 2-4 0,0 1-1 15,7 0 52-15,0-1 12 0,-4 1 0 0,4 3 0 0,4-4 0 16,-1 1 0-16,-3-1 0 0,7 1 0 0,1 3 36 0,-1-3 9 16,-4-1 3-16,1 4 0 0,0 0-32 0,-1 0-5 15,1-1-2-15,-4 1 0 0,0 0 1 0,-4 0 0 16,4 0 0-16,-3-1 0 0,-5 1-10 0,1 0 0 15,-4 0 0-15,4 0 0 0,-4-4 0 0,1 1 0 16,-1-1 0-16,-4-2 0 0,4-1 17 0,1 1 11 16,-5-4 3-16,1-3 0 0,-1-3-31 0,1-1 0 15,0-2 0-15,3 0 0 16,0-1-41-16,0 1-11 0,0-4-3 0,1 4 0 16,-1-4-141-16,4 1-28 0,-1-1-5 0</inkml:trace>
  <inkml:trace contextRef="#ctx0" brushRef="#br0" timeOffset="71770">6803 4405 1497 0,'22'-6'66'0,"-19"6"14"0,-3 0-64 16,0 0-16-16,0 0 0 0,-3-10 0 0,-4 7 128 0,-1-3 21 16,5-1 5-16,-4 1 1 0,-4 3-52 0,4-4-11 15,-4 1-1-15,4 3-1 0,-4-1-12 0,-4 1-2 16,5 3-1-16,-5 0 0 0,1 0-9 0,-1 3-2 16,-3 1 0-16,4 2 0 0,-4 0-51 0,0 4-13 15,0 3 0-15,0 0 0 0,0 0 0 0,-4 3 0 16,8 0 0-16,-4 3 0 0,4-3 0 0,3 6 0 15,0-3 0-15,4 1 0 0,0-4 0 0,-1 3 0 0,8 0 0 16,0 0 0-16,4-3 0 0,-4 0 0 0,4-6 0 16,3 3 0-16,0-7 0 0,4 0 0 15,0 1 0-15,3-1 0 0,4-6 0 0,-4-3 0 0,8-3 0 0,-8 2 0 16,1-2 0-16,3-4 0 0,-4-2 0 0,4-1 0 16,4-3 0-16,-1-3 0 0,-3 3 0 0,0 0 0 15,-3 0 0-15,-1 0 0 0,1 0 0 0,-5 0 0 16,1 3-48-1,-7-3-13-15,3 6-3 0,-3-3 0 0,-4 7 52 0,0 0 12 0,0 2 0 0,0 4 0 16,0 0 0-16,0 0 0 0,-11 0 0 0,0 7 0 16,4-1 25-16,0 4 8 0,-4-1 2 0,4 1 0 15,-1 3-27-15,5 3-8 0,-4-3 0 0,3 3 0 16,0 0 8-16,1 0-8 0,3-4 0 0,3 1 0 0,1 3 8 16,0-6-8-16,3 3 0 0,4-4 0 0,-8-2 15 15,8 2-4-15,-4-6-1 0,8 1 0 0,-5 2 2 0,5-6 1 16,-4 0 0-16,3 0 0 0,4 0 7 0,-4-6 2 15,4-1 0-15,1-2 0 0,-1-1-14 0,3 0-8 16,-3-6 10-16,4 4-10 16,-1-4-16-16,-3 0-8 0,4 0-3 0,0 0 0 0,-4 0 43 15,3 0 9-15,1 3 2 0,-8-3 0 0,-7 6-27 0,1 4 0 16,-5-1 0-16,-3 7 0 16,0 0-16-16,0 0-9 0,0 0-2 0,0 0 0 0,0 0 50 0,-7 10 9 15,-4 3 3-15,0 3 0 0,4 0-25 0,-4 0-10 16,-3 0 8-16,3 3-8 0,4 0 0 0,-4-3 0 15,0-3 0-15,4 0 0 0,4-4 0 0,-5 4 0 16,5-6 0-16,-1-1 0 0,4-6 0 0,0 0 0 0,0 0 0 16,0 0 0-16,0 0 0 0,7 0 0 0,4-3 0 0,-4 0 0 15,1-4 0-15,2-2 0 0,5-1 0 16,-1 0 0-16,1-2 0 0,-1-1-11 0,0-3 1 16,4 3 0-16,0-3-4 0,0 0-1 0,-3 0 0 0,3 0 0 15,-4 3 1-15,1 0 0 0,-5 4 0 0,-2 2 0 16,-1 4 14-16,-7 3 0 0,0 0 0 0,0 0 0 15,0 0 0-15,0 0 0 0,0 0 0 0,0 10 0 16,-4-1 0-16,4 4 0 0,-3 0 0 0,3 3 0 16,0 0 8-16,-4 0 5 0,4-3 1 0,4 3 0 15,-1-7-14-15,4 4 0 0,-3-3 0 0,3-1 0 16,8 1 0-16,-5-4 0 0,1 1 0 0,0-4 0 16,3 0 16-16,-3-3-4 0,4 0 0 0,-4 0 0 15,3-3-3-15,0-3-1 0,4-1 0 0,0 1 0 0,0-4-8 16,0 1 0-16,0-1 0 0,4-3 0 0,0 4 8 0,-1-1-8 15,1-3 0-15,-1 0 8 0,5-3-8 0,-8 7 0 16,-8-4 0-16,5 0 0 0,-1 0 0 0,-3 4-11 16,0-4 3-16,0 3 0 15,-4 1-19-15,0 2-3 0,-3 1-1 0,-4 6 0 0,0 0 53 0,0 0 10 16,-11 3 3-16,4 4 0 0,-4 2-25 0,-4 1-10 16,1 3 8-16,0-1-8 0,3 4 0 0,-4 0 0 15,5 0 0-15,-1 4 0 0,0-1 0 0,4-3 0 16,-4 0 0-16,7 0 0 15,1-3-55-15,3-4-6 0,0 1-2 0,3-1 0 0,1-5 103 0,-4-4 21 16,7 3 4-16,0 0 1 0,4-3-51 0,0-3-15 16,3 0 0-16,1-7 8 0,3-3-8 0,0 0 0 0,0-3 0 15,3 0 0-15,-3 0-15 0,4-3 3 0,0 0 0 0,-1-3 0 32,1 2-12-32,0-2-3 0,-1 0 0 0,1-4 0 15,-4-3-4-15,3-3-1 0,-6-3 0 0,-1-7 0 16,1-6 0-16,-1 0 0 0,0 0 0 0,-6-3 0 15,2 3-25-15,-2 6-6 0,-5 4-1 0,1 6 0 0,-4 6 103 0,0 7 20 0,0 0 4 0,0 9 1 16,-4 4-36-16,1 3-6 0,3 3-2 0,-8 3 0 16,-2 3 0-16,2 7-1 0,-6 0 0 0,0 6 0 15,3 3 6-15,-4 4 2 0,5 6 0 0,-5 0 0 16,1 3 1-16,-1 1 1 0,1 2 0 0,0 4 0 16,-1-4-8-16,4 7-1 0,1-4-1 0,-1 4 0 15,3-3-4-15,1 3-1 0,0-4 0 0,0 1 0 0,7 3-14 0,-4-7 0 16,4-3 0-16,0 1 0 15,0-1-51-15,0-6-9 0,4-1-3 0,3-2 0 16,0-4-86-16,0-6-18 0,1 0-3 0,-1-3-1 0</inkml:trace>
  <inkml:trace contextRef="#ctx0" brushRef="#br0" timeOffset="72079">8597 4540 2127 0,'14'-10'94'0,"-14"10"20"0,0 0-91 0,0 0-23 0,0 0 0 0,0 0 0 15,0 0 113-15,0 0 19 0,0 0 3 0,0 0 1 16,0 0-51-16,-7 3-9 0,-4 4-3 0,4 2 0 15,0 4-7-15,0 3-2 0,-4 0 0 0,4 3 0 16,-1 1-51-16,1-1-13 0,0 3 0 0,0-3 0 16,-4 1 0-16,4-4 0 0,3 3 0 0,4-6 0 15,-7-1-20-15,3-2-3 0,8 0-1 0,-4-10 0 16,0 0-114-16,0 0-23 0,0 0-5 0,0 0-629 16,7-10-125-16</inkml:trace>
  <inkml:trace contextRef="#ctx0" brushRef="#br0" timeOffset="72602">8676 4172 2041 0,'0'0'90'0,"0"0"19"0,0 0-87 0,0 0-22 15,0 0 0-15,0 0 0 0,7-4 88 0,-7 4 14 16,0 0 2-16,0 0 1 0,4 0-84 0,-4 0-21 16,0 0 0-16,0 0 0 0,0 0 0 0,7 4-16 15,0 2 2-15,-3-3 1 16,-1 4-31-16,1-1-5 0,3 0-2 0,-3 4 0 15,3 0-61-15,4-1-13 0,0 1-3 0,3 3 0 16,0-1 0-16,1 1 0 0,-1-3 0 0,1-1 0 0,3 1 103 0,-4 0 25 16,1-1 0-16,-1 1 0 0,-3-4 0 0,0 4 0 0,-1-4 0 0,-2 1 0 15,2-4 46-15,-2 3 14 0,-8-6 4 16,0 0 0-16,0 0 51 0,0 0 10 0,0 0 3 0,3 7 0 16,-3-7-52-16,0 0-9 0,0 0-3 0,-3 6 0 15,-1 0 52-15,-3-2 9 0,0-1 3 0,-1 0 0 16,-2 0-92-16,-1 4-19 0,0-1-3 0,0 1-1 15,0-1 25-15,1 0 5 0,2 1 1 0,-2 2 0 16,6-2-21-16,-3 2-4 0,3 1-1 0,0-4 0 16,1 4-18-16,-1-4 0 0,4 1 0 0,0 2 0 15,0-2 0-15,0 2-16 0,4-2 5 0,3-1 1 16,-3 4 10-16,3-4 0 0,4 7 0 0,0-3 0 16,7-1 0-16,-4 1 0 0,8 3 0 0,-1-1 0 15,-3 1 0-15,4 3 0 0,-1 0 0 0,5 0 0 0,-5 0 29 16,-3 0 8-16,4 0 2 0,-8 0 0 0,4 0-11 0,-7-3-3 15,-4 0 0-15,0 0 0 0,1-1-25 0,-8-2 0 16,0 0 0-16,0 2 0 0,-8-2 0 0,1 0 0 16,-4-4 0-16,-3 4 0 0,0-4 0 0,-8 1 0 15,-3-1 0-15,0-3 0 0,-8 0 0 0,4-3 0 16,-3-3 0-16,3 3 0 0,0-6 0 0,4 3 0 16,0-7 0-16,3 4 0 0,4-4 0 0,4 3 0 15,3-2 0-15,4-1 0 16,3 1-200-16,4-1-44 0,4-3-10 0</inkml:trace>
  <inkml:trace contextRef="#ctx0" brushRef="#br0" timeOffset="74141">10344 4360 230 0,'-15'-3'20'0,"4"0"-20"16,11 3 0-16,0 0 0 0,0-3 316 0,0 3 60 15,0-7 11-15,0 7 2 0,0-6-239 0,0 6-48 16,4-3-10-16,-4 3-1 0,0 0 13 0,0 0 4 16,0 0 0-16,0 0 0 0,0 0-36 0,0 0-8 15,0 0 0-15,0 0-1 0,0 0-29 0,-7 6-6 16,0 4 0-16,-4-1-1 0,0 4-1 0,0 0 0 15,0 3 0-15,0 3 0 0,1 4-4 0,-5-4-1 0,1 3 0 0,-1 7 0 16,1-3-4-16,3 6-1 0,0-3 0 16,1 3 0-16,2-4-16 0,1 4 0 0,4-3-8 15,3 0 8-15,7-3 0 0,0-1 8 0,-3-2 1 16,3-4 0-16,4 0-9 0,3-3 8 0,0 0-8 0,1-6 8 16,3-1 0-16,-4-2-8 0,4-1 12 0,-3-6-4 15,6 0 5-15,1-3 1 0,0-3 0 0,3-4 0 16,-4-3-2-16,5 0-1 0,-1 0 0 0,0-6 0 15,-3 0-11-15,-1 0 0 0,1 0 0 0,-1-7 0 16,1 4 0-16,-4-4 0 0,-4 0 8 0,1-2-8 16,-1-4 0-16,-3 0 0 0,-7 0-12 0,3-4 12 0,-4 4 0 15,-3 0 0-15,-3 0 0 0,-1 4 0 0,1-5 0 0,-5 8 0 16,1-1 0-16,-4 4 0 0,1-1 18 0,-1 4 2 16,0 3 0-16,-3 3 0 0,-4 4-35 0,3 2-6 15,4 4-2-15,1 6 0 16,-5-3-14-16,1 7-3 0,7 2-1 0,-4 1 0 0,4 3 19 0,-1 0 4 15,1 3 1-15,0 3 0 16,7 0-127-16,-4 0-24 0,1-3-6 0,-1 7-904 0</inkml:trace>
  <inkml:trace contextRef="#ctx0" brushRef="#br0" timeOffset="74398">10981 4946 3110 0,'0'0'68'0,"0"0"15"0,0 0 2 0,7 10 3 0,-7-10-71 0,4 6-17 0,7 1 0 0,-8-1 0 16,-3-6 55-16,7 7 7 0,1-1 2 0,-1-3 0 15,4-3 0-15,-11 0 0 0,0 0 0 0,0 0 0 16,7 3-52-16,-7-3-12 0,0 0 0 0,0 0 0 15,0 0 0-15,0 0 0 0,0 0 0 0,0 0 0 16,0 0-151-16,0-3-33 0,-4-3-6 0,1-1-2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2:27.9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1191 0,'0'0'52'0,"7"0"12"0,4 3-51 0,0 3-13 0,0-6 0 0,3 0 0 16,1 0 35-16,-5 0 4 0,5-3 1 0,-4 3 0 0,3 0-32 0,4 0-8 16,-4 0 0-16,1 3 0 0,-1-3 0 15,4 4 0-15,0-4 0 0,0 3 0 0,-3-3-8 0,-1 3-4 16,0-3 0-16,4 0 0 0,-3 3 12 0,-1-3 0 15,1 0 0-15,-1 0 0 0,0 0 25 0,4 3 11 16,0-3 1-16,4 4 1 0,0-1 22 0,-1-3 4 16,-3 0 0-16,7 0 1 0,4 0-21 0,0 0-5 15,-7 0-1-15,7 0 0 0,-1 0-11 0,1 3-3 16,-7-3 0-16,3 3 0 0,0 0-14 0,0 4-10 16,1-7 12-16,-1 3-12 0,0 0 10 0,0 0-10 15,8-3 8-15,-1 0-8 0,-7 0 8 0,11-3-8 16,0 3 0-16,8 0 8 0,-8 0 6 0,3 0 1 15,1 0 0-15,-1 3 0 0,5 1 5 0,-5-1 2 16,-3-3 0-16,7 0 0 0,1 3-3 0,2-3-1 16,-6-3 0-16,7 3 0 0,7 3-5 0,-4 0-1 0,-3-3 0 0,0 3 0 15,0 1-4-15,0-1 0 0,-1 0-8 0,1-3 12 16,0 3-2-16,4-3-1 0,3 3 0 0,0-3 0 16,3 0-9-16,-3 4 0 0,0-1 9 0,0-3-9 15,-3 3 8-15,-1-3-8 0,1-3 10 0,6 3-10 16,1 0 15-16,7 0-3 0,-4 0-1 0,0 3 0 15,-3 0-11-15,3 0 0 0,0-3 0 0,4 0 0 16,-4 0 11-16,8 0-3 0,3 4-8 0,-4-1 12 16,0 0-12-16,1-3 0 0,-8 3 0 0,11-3 0 15,0 0 0-15,4 3 0 0,-4-3 0 0,0 4 0 16,0-1 8-16,-4-3-8 0,4 0 0 0,0 0 0 16,8 0 0-16,2 3 0 0,-2 0 0 0,-1 1 0 15,-3-1 0-15,3 0 0 0,4-3 0 0,3 3 0 0,-3 0 11 16,0 4-11-16,-8-4 12 0,1 3-12 0,0-6 0 0,-1 0 0 15,5 4 0-15,2-1 0 0,-6 0 0 0,0 3 0 16,-4-2 0-16,0-1 0 0,3 0 0 0,5 0 0 16,-5 0 0-16,1 1 0 0,-4-1 0 0,0 0 0 15,-4 3 0-15,1-2 0 0,3-1 0 0,0 0 0 16,3 0 0-16,-6 0 0 0,-1 4 0 0,-3-4 0 16,0 3 0-16,0-2 0 0,0-1 0 0,7 0 0 15,0 3 0-15,0-2 0 0,-4-1 0 0,1 0 0 16,-5 3 0-16,1-6 0 0,4 4 0 0,3-1 0 15,-4 0 0-15,4 0 0 0,-3 0 0 0,-8 4 0 0,0-7 0 16,0 6 0-16,0-3 0 0,1 1 0 16,6-1 0-16,-3 0 0 0,0 3 8 0,0-2-8 0,-1-1 9 15,-2 0-9-15,-1 3 10 0,4-2-10 0,7 2 10 0,-4-3-10 16,1 4 0-16,-1-4 0 0,-7 3 0 0,4-3-10 16,-4 1 18-16,8 2 3 0,-1-3 1 0,4 4 0 15,0-4-12-15,-3 0-17 0,-5 0 4 0,-2 4 1 16,-1-4 12-16,4 0 13 0,3 3-2 0,4-2-1 15,-3-1 9-15,-1 3 1 0,-3-3 1 0,-4 1 0 16,0-1-21-16,1 3 0 0,6-3 0 0,-3 4 0 16,3-4 0-16,1 0 0 0,-1 4 0 0,-3-4 8 15,-4 0 0-15,4 0 0 0,3-3 0 0,1 7 0 16,3-4-8-16,0 0 0 0,-4 0-11 0,1 4 11 16,-1-4 0-16,-3 3 8 0,7-6 1 0,0 0 0 0,0 0 1 15,4 3 0-15,-4 1 0 0,-4-4 0 16,-3 6 6-16,3-6 2 0,8 0 0 0,3 3 0 0,0-3 3 0,1 3 1 15,-12 1 0-15,1-1 0 0,3 0-22 16,3-3 8-16,-3 0-8 0,4 0 0 0,7 3 11 0,-8 0-3 16,-6 1 0-16,3-1 0 0,0 0-8 0,7-3 0 15,0 3 0-15,1 4 0 0,-1-1 0 0,-4 0 0 16,-3-2 0-16,4 2 0 0,0-6 0 0,3 6 0 16,7-2 0-16,-10 2 0 0,-4 1 0 0,0-4 0 15,0 3 0-15,0-3 0 0,4 1 0 0,-1-1 8 16,1 3-8-16,-4 1 8 0,-7-1-8 0,3-3 0 15,1 0 0-15,3 4 0 0,0-7 0 0,3 3 0 16,-3 0 0-16,0 4 0 0,-3-7 0 0,-4 3 0 16,0-3 0-16,7 0 0 0,0 3 0 0,0-3 0 0,3 3 0 15,-6 0 0-15,-4 1 9 0,-1-4-9 0,-2 0 10 0,6 0-10 16,4 0 0-16,-4 0 0 0,5 0 0 0,-5 0 0 16,-3 0 0-16,-4 0 8 0,4 0-8 0,3 0 0 15,4 0 0-15,-3 0 0 0,-1 0 0 0,-3 3 0 16,-4-3 0-16,0 3 0 0,-3 0 0 0,0-3 0 15,-1 0 0-15,5 3 0 0,2 1 0 0,-2-4 0 16,-1 3 0-16,-4 0 0 0,-3 0 0 0,0 0 0 16,-3-3 0-16,-1 4 0 0,1-4 0 0,3 3 0 15,3-6 11-15,1 3-11 0,3 3 12 0,-3-3-12 16,-4 0 0-16,-4 0 0 0,4 0 0 0,-3 0 0 16,-1 0 0-16,8 3 0 0,-1-3 10 0,1 3-10 15,-4-3 0-15,-4 3 0 0,-3 1 0 0,-4-4 0 16,1 3 0-16,-5-3 0 0,1 0 0 0,0 0 0 0,-1 0 0 15,4-3 0-15,-3 3 0 0,3 0 0 0,-3-4 0 0,3 4 0 16,-7 4 0-16,0-4 0 0,0 0 0 0,-7 0 0 16,0 3 0-16,-4 0 0 0,0 0 0 0,-3-3-11 15,3 0 11-15,-3 0-12 0,-4 0 0 0,0 3-1 16,0-3 0-16,3 0 0 16,-6 0-11-16,3 4-3 0,-4-8 0 0,0 4 0 15,1 0-13-15,-1-3-4 0,-3 3 0 0,0 0 0 16,0-3-9-16,-4 0-3 0,4 3 0 0,-11 0 0 15,0 0-124-15,7-3-26 0,11-1-5 0,-18 4-1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2:34.9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0 314 1641 0,'0'0'72'0,"0"0"16"0,0 0-70 0,0 0-18 0,0 0 0 0,0 0 0 16,0 0 55-16,0 0 7 0,0 0 2 0,0 0 0 15,0 0-40-15,0 0-7 0,0 0-1 0,7-3-1 16,0-4 4-16,0 4 1 0,8 0 0 0,-1 0 0 15,1-4 14-15,-1 1 3 0,0 3 1 0,8-4 0 16,10 1 6-16,-6 2 2 0,-1-2 0 0,0 0 0 16,0-4-14-16,1 4-4 0,-1-1 0 0,0 4 0 0,4-3-8 0,0-1-1 15,-1-6-1-15,1 4 0 0,4 2-3 0,-1 1-1 16,4 3 0-16,-4-4 0 0,1 1-6 0,3 3-8 16,7 0 11-16,-7-1-11 0,-7 1 10 0,0-3-10 15,7 3 8-15,-4-1-8 0,-7 1 0 0,-3 0 0 16,3 0 8-16,0 0-8 0,1 3 0 0,-5-4 0 15,-3 1 0-15,4 0 8 0,-1 0-8 0,-3 3 0 16,-3-3 0-16,-1-1 0 0,4 1 0 0,-3 3 8 16,-5-3-8-16,-2 0 0 0,-1 0 0 0,4 3 0 15,-8-4 0-15,-3 4 0 16,0 0-52-16,0 0-10 0,0 0-2 0,0 0 0 16,-3-3-162-16,-5 0-33 0,8 3-6 0</inkml:trace>
  <inkml:trace contextRef="#ctx0" brushRef="#br0" timeOffset="321">832 218 1267 0,'7'3'112'0,"-7"-3"-89"0,0 0-23 0,0 0 0 16,0 0 167-16,0 0 29 0,-4 6 5 0,-3 1 2 15,4-1-135-15,-1 0-28 0,-3 1-4 0,-4 2-2 0,-3 1-13 0,3 0-2 16,7 3-1-16,-7 3 0 16,-14 0-2-16,11 0 0 0,3 6 0 0,-3 0 0 0,-5 4 6 0,1 0 1 15,-3-4 0-15,3 10 0 0,0 0 5 0,-4 0 0 16,1 3 1-16,3 4 0 0,0-1-6 0,0-3-2 16,3 0 0-16,1-2 0 0,-1-8-21 0,5 1 0 15,-1-1-10-15,0-5 10 0,0 2 0 0,8-6 0 16,-5-3 0-16,1-4 0 0,0 4-10 0,3-6 2 15,1-1 0-15,3-6 0 16,0 0-92-16,0 0-19 0,0 0-3 0,0 0-1 16,0 0-85-16,7-6-18 0</inkml:trace>
  <inkml:trace contextRef="#ctx0" brushRef="#br0" timeOffset="775">943 631 2016 0,'0'0'179'0,"0"0"-143"0,-7 6-36 0,-4 4 0 16,-3-4 104-16,0 4 15 0,6-1 2 0,1 1 1 16,-7-1-89-16,7 1-17 0,3 0-4 0,0-1-1 15,-3 1-11-15,4 3 0 0,-1-4 0 0,4 1 0 16,4 0 0-16,-1-1 0 0,-6 1 0 0,6-4 0 15,4 4-12-15,1-4 12 0,-8 4-10 0,3-4 10 0,4 4 0 0,1-4-9 16,-8-6 9-16,3 7 0 0,4-1 0 16,4 0 0-16,0-2 0 0,-11-4 0 0,0 0 0 0,11 3 11 15,3-3-11-15,1 0 12 0,-5 0-12 0,5-7 10 16,3 1-10-16,0 0 10 0,-4-4-10 0,4 0 0 16,-3-2 9-16,3-1-9 0,3-3 0 0,-3 0 0 15,-3-3 0-15,-1 2 0 0,8-2 0 0,-8 3 0 16,-7-3 0-16,1 6 0 0,2-3 0 0,-2 3 0 15,-8 1 0-15,-4-1 0 0,0 0 0 0,1 3 0 16,-8-2 0-16,0 2 0 0,-7 4 9 0,0-4-9 16,7 4 12-16,-3-1-12 0,-8 1 8 0,1 3-8 15,6-1 0-15,-3 4 0 0,-3 4 0 0,3-4 0 16,0 6 0-16,7-3 0 0,-4 0 0 0,1 4-9 0,-4-4 9 16,4 3-12-1,10 1-32-15,-7-1-6 0,-3 1-2 0,3-1 0 16,11 4-170-16,0-10-34 0,-11 16-8 0,11-16 0 0</inkml:trace>
  <inkml:trace contextRef="#ctx0" brushRef="#br0" timeOffset="1300">1772 515 2257 0,'-11'0'100'0,"11"0"20"15,0 0-96-15,0 0-24 0,-4-3 0 0,4 3 0 0,0 0 18 0,0 0-2 16,0 0 0-16,0 0 0 0,-3-3-16 0,3 3 0 16,0 0 0-16,-7-6 0 0,-4 2 0 0,4 4-9 15,7 0-1-15,-11 0 0 16,-7 4-13-16,3-4-2 0,5 3-1 0,-1 0 0 0,-4 3 34 0,1 1 6 15,-1 2 2-15,1 1 0 0,3-4 20 0,0 1 5 16,-3-1 1-16,0 1 0 0,6-1-7 0,1 0-2 16,-4 4 0-16,4-4 0 0,4 1-19 0,-1-1-4 15,0-3-1-15,1 7 0 0,-1-4-9 0,4 4 0 16,7-4 0-16,-3 4 0 0,0 0 0 0,-1 2 0 16,8 4 0-16,-7-3 0 0,3-3 0 0,0 6 0 15,4-7 0-15,-4 1 0 0,4 0 0 0,-4 3 0 0,0-4 0 16,0 1 0-16,4-1 0 0,-7 1 0 0,-1-4 0 0,-3 1 0 15,8-1 0-15,-5 1 0 0,-6-1 0 0,3-6 8 16,0 0 13-16,-4 6 3 0,-3 1 0 0,0-1 0 16,-4-3 1-16,4 1 1 0,-1-1 0 0,-2 0 0 15,-5-3-18-15,4 0-8 0,-3 0 8 0,3 0-8 16,-7 0 8-16,0 0-8 0,4-3 8 0,-1 0-8 16,1-1 0-16,0 1 0 0,-4 3 0 0,7-3 0 15,11 3-10-15,-11 0-1 0,-11 0 0 0,12 0 0 16,10 0-36-16,0 0-7 15,-11 0-2-15,4 3 0 0,7-3-106 0,0 0-22 0,0 0-4 0,0 0-741 16</inkml:trace>
  <inkml:trace contextRef="#ctx0" brushRef="#br0" timeOffset="2080">1880 788 921 0,'0'0'82'0,"0"0"-66"16,0 0-16-16,-11 3 0 0,-3 0 256 0,3-3 47 0,11 0 9 0,-7 3 3 15,-8-3-238-15,12 0-47 0,3 0-10 0,0 0-1 16,0 0-19-16,0 0 0 0,0 0 8 0,7 3-8 15,4 1 0-15,-4-4 0 0,4 0 0 0,-1 3-9 16,8-3 9-16,-7 0 14 0,0 0-3 0,0-3-1 16,7 3 24-16,-4-4 5 0,1-2 1 0,-5 3 0 15,5-4 11-15,-1 1 2 0,1 0 1 0,-1-4 0 16,-3-3-43-16,3 0-11 0,-3-3 0 0,0 3 0 16,0 4 0-16,-1-4 0 0,1 0 0 0,-4 0 0 15,1 1 0-15,-1-1 0 0,0 0 0 0,-3 3 0 16,-1-6 0-16,-3 7 0 0,0-1 9 0,0 1-9 15,-3-1 10-15,-1 0-2 0,1 4-8 0,-5 0 12 16,5 2-12-16,-5-2 8 0,-2 3-8 0,-1 3 0 16,-4 0 0-16,1 3 0 0,0 0 0 0,-1 4 0 15,-3-1 0-15,4 4 0 0,-1-1 0 0,-3 4 0 0,-3 0 10 16,6 3 2-16,-3 0 1 0,4 0 0 0,-8-3-5 16,4 6 0-16,0 0-8 0,8 3 12 0,2-2 16 0,1-1 4 15,0 3 0-15,7-2 0 0,4-1-32 0,3 0 0 16,-7-3 0-16,7 0-10 0,11 0 22 0,0-3 5 15,-7 0 1-15,7 3 0 0,0-4-5 0,3-2-1 16,5-4 0-16,-1 4 0 0,0-4-3 0,4 1-1 16,-4-4 0-16,7 0 0 0,-3 0 2 0,0-3 0 15,4 0 0-15,-1-3 0 0,4 0-10 0,-4-3 0 16,4-4 9-16,0 0-9 0,-3 4 19 0,-1-4-1 16,-3 1 0-16,0-4 0 0,-8 3-18 0,5-6 0 15,-8 4 0-15,0-1 0 0,-4 0 0 0,0-3 0 0,-3 3 0 16,0-3 0-1,-4 3-19-15,4-6-10 0,-7 0-3 0,-4 0 0 0,0-1 32 0,0 8 0 0,-4 2 0 16,1 0 0-16,-1 1 0 0,0 2 12 0,-3 1-1 0,-4 6 0 16,0-3-11-16,1 6-17 0,-5 0 4 0,1 0 1 15,-4 7 12-15,3-4 0 0,-3 7 0 0,0 0 0 16,4 0 0-16,0 3 0 0,-1 0 0 0,4 3 0 16,4 0 25-16,0-3 5 0,0 0 1 0,3 0 0 15,4 4-31-15,0-4 8 0,4-4-8 0,3 4 0 16,0 0 0-16,4-3 0 0,3-3 0 0,1 6 0 15,6-7 0-15,-3-2 0 0,0-1 0 0,4 1 0 16,0-4 0-16,3 0 0 0,0-3 0 0,0-3 0 16,1 0-107-16,2-4-24 15,8-2-5-15,-3-1-1037 0</inkml:trace>
  <inkml:trace contextRef="#ctx0" brushRef="#br0" timeOffset="2516">3713 218 1324 0,'0'0'118'0,"0"0"-94"0,0 0-24 0,0 0 0 15,0 0 109-15,0 0 18 0,0 0 3 0,0 0 1 16,0 0-86-16,0 0-17 0,0 0-3 0,-4 3-1 16,-3 3 16-16,4 1 2 0,-5 2 1 0,1 4 0 15,0-3 26-15,0 6 6 0,-4 0 1 0,0 0 0 16,0 3-3-16,-3 3 0 0,0 1 0 0,-1 2 0 15,-3 1-12-15,0 6-2 0,-7 0-1 0,3 3 0 16,4 4-26-16,-3-1-4 0,-1 4-2 0,4-4 0 16,0 0-5-16,4 1-1 0,-4-4 0 0,3 0 0 15,4-9-20-15,4 3 0 0,-4-7 0 0,1 1 0 0,2-1-12 16,5-3 0-16,-1-3 0 0,1-3 0 16,3 0-14-16,0-7-3 0,0-6-1 0,0 0 0 15,0 0-123-15,0 0-25 0,7-3-5 0,0-3-873 16</inkml:trace>
  <inkml:trace contextRef="#ctx0" brushRef="#br0" timeOffset="2787">3032 589 2383 0,'0'0'52'0,"0"0"12"0,0 0 1 0,0 0 2 0,0 0-54 0,7 3-13 0,1 0 0 0,2 1 0 15,5-1 9-15,-1 0-1 0,1 0 0 0,3 0 0 16,0-3 11-16,3 0 1 0,5 0 1 0,-1 4 0 16,4-4-21-16,7-4 0 0,3 4 0 0,1-3 0 15,7 0 0-15,-4 0 17 0,0-4-2 0,-3 1-1 16,3 3-6-16,-7-4 0 0,0-2-8 0,-4 2 12 16,1 1-12-16,-1-4 0 0,-3 1-12 0,-4 2 12 31,4-2-66-31,0-1-6 0,-8 1-2 0,1-1 0 0,0 0-135 15,-4 1-27-15,0-4-6 0,3 3-1 0</inkml:trace>
  <inkml:trace contextRef="#ctx0" brushRef="#br0" timeOffset="4077">4070 122 1479 0,'0'0'65'0,"0"0"15"0,-4-4-64 0,4 4-16 16,-4-6 0-16,4 6 0 0,0 0 100 0,0 0 18 15,0 0 3-15,-7-3 1 0,-4 3-25 0,11 0-5 16,-7 6 0-16,-4 4-1 0,0 6-42 0,1-3-8 15,-5 6-1-15,4 3-1 0,-3 1 6 0,0-1 2 16,-4 4 0-16,3 6 0 0,-3-3-7 0,0 3 0 16,0-4-1-16,0 4 0 0,0 0-10 0,0 4-1 15,0 2-1-15,-3 4 0 0,3 6 13 0,0-4 2 16,-4-2 1-16,4-4 0 0,0 4-28 0,0-7-6 16,7 1-1-16,-3-4 0 0,3-4-8 0,0-5 0 15,4-1 0-15,0-3 8 0,3-3-8 0,1 0 0 16,-1-6 0-16,4 0 8 0,0-4-8 0,0-6 0 0,0 0 0 0,11 3 0 15,3-6-9-15,1 0-4 0,-1-4-1 16,0-2 0 0,4-1-29-16,0-3-5 0,-3-3-2 0,3 0 0 15,-4 0-1-15,1-3 0 0,-1 3 0 0,-3 0 0 0,3 0 36 0,-3 3 15 0,0-3-12 0,-4 7 12 16,0-4 0-16,0 3 0 0,1 4 0 0,-8 6 0 16,0 0 0-16,0 0 0 0,0 0 9 0,0 0-9 15,0 0 0-15,0 0 9 0,0 0-9 0,0 0 0 16,0 6 16-16,0 7-3 0,-4-3-1 0,4-1 0 15,0 4 16-15,-4 0 4 0,4 0 0 0,0-4 0 16,4 7-24-16,0-6-8 0,-1 3 0 0,1 0 9 16,-1-4-9-16,5 4 0 0,2-7 9 0,1 4-9 15,-4-4 0-15,8 1 8 0,-1-4-8 0,4 0 0 16,-3 0 0-16,6-3 0 0,8 0 0 0,-4-3 8 16,4 0-8-16,0 0 0 0,0-4 8 0,-4-2-8 0,4 2 0 15,-4-5-8-15,0 2 0 0,-3-3 0 0,-1 0 8 0,1 4-8 16,-4-4 8-16,-4-3-8 0,1 3 0 0,-1 0 0 15,-3 1 0-15,-4 2 0 0,0-3-7 0,-3 0-1 16,-4-3 0-16,-4 7 0 0,1-4 24 0,-1 3 4 16,-3-6 0-16,-4 3 1 0,0 1-13 0,1 5 8 15,-5 4-8-15,4 3 0 0,-3 6 0 0,0 1 0 16,-8-1 0-16,4 4 0 0,0 3 16 0,-4 3-4 16,8 0 0-16,0 0 0 0,-4 3 0 0,3 3 0 15,1-2 0-15,3-1 0 0,4 0-12 0,0 0 0 16,3 0 0-16,0-3 0 0,4-3 0 0,0 0 0 0,4-3 0 15,3-1 0-15,0 1 0 0,1-4 9 16,-1-3-9-16,4 1 8 0,3-8-8 0,-3 4 0 0,3-3 0 0,4-3 0 16,-3-4 0-16,3 1-12 0,0-1 4 0,-4-3 8 31,4 0-28-31,-4 1 1 0,1-1 1 0,-1 0 0 0,-3 0 26 0,0 0 0 0,0-3 9 0,-4 4-9 16,0-1 0-16,-3 0-14 0,3 3 1 0,-4 1 0 15,-3 9 13-15,0 0 0 0,0-7 0 0,0 7 0 16,0 0 0-16,0 0 0 0,0 0 0 0,0 0 0 15,0 0 0-15,0 10 0 0,0 3 0 0,4-4 0 16,-4 4 0-16,7-3 0 0,-3-1 0 0,-1 4 0 16,5-3 0-16,-1-1 0 0,0 1 0 0,4 0 0 15,0-1 9-15,3-2-9 0,0-1 0 0,-3 0 9 16,7 1-9-16,0-7 0 0,7 3 0 0,1-3 0 16,-1-3 15-16,4 0-3 0,0-4 0 0,-4-2 0 15,4-1-12-15,-1 0 0 0,1-2 0 0,-4-4 0 16,4-4-21-16,0-2-7 15,-4-4-2-15,4 1 0 0,7-7-35 0,-7-4-7 0,0 1-2 0,-1 0 0 16,5-3-3-16,-1-1-1 0,-6 1 0 16,-1-4 0-16,0 1 50 0,-7-4 9 0,0-3 3 0,-7 0 0 0,0-7 16 0,-4 7 9 15,0 7-1-15,-3-1 0 0,-4 7 18 0,-4 3 3 16,0 6 1-16,1 7 0 0,-4 3 18 0,-1 6 4 16,1 4 1-16,-7 3 0 0,-1 9-1 0,-6 4-1 15,3 3 0-15,-4 9 0 0,1 7-7 0,-1 3 0 16,-3 9-1-16,-1 4 0 0,8 3-15 0,-3 0-4 15,-4 4 0-15,3-4 0 0,4 0-3 0,0 3-1 16,0 0 0-16,0 3 0 0,4 1 6 0,3-7 1 0,0 0 0 0,4 0 0 16,0-6-15-16,3-1-4 0,-3-6 0 0,3-3 0 15,1 0-8-15,3-3 0 0,0-3 0 0,0-1 8 16,0-2-8-16,3-7 0 0,-3-3 0 0,0-4 0 31,4 1-34-31,-4-10 1 0,0 0 0 0,0 0 0 16,0 0-34-16,0 0-6 0,7-10-2 0,-3 1 0 15,-1-4-45-15,1 0-10 0,-4-3-2 0,-4-3 0 16,1 0 3-16,-1-4 0 0,-3-2 0 0,0-4 0 16,-4 0 41-16,-4 0 8 0,1-6 1 0,-4-3 1 0,7-1 78 0,-3 4 0 0,-1 3 13 0,1 6-1 15,3 4 77-15,0-1 15 0,1 7 4 0,6 4 0 16,-3-1-10-16,3 3-2 0,1 1 0 0,3 2 0 16,3 4-19-16,8-3-4 0,0 2-1 0,3 1 0 15,1-3-19-15,3 3-4 0,3-1-1 0,4 1 0 0,4 0-5 0,0 3-2 16,3-3 0-16,1 0 0 0,3-1-23 0,3 1-5 15,5 0-1-15,6 0 0 0,1-4-12 0,3 1 8 16,-4 0-8-16,0 2 0 16,-3-2-49-16,-4 0-16 0,-3-1-3 0,0-2-1097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2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116 0 2037 0,'0'0'90'0,"0"0"19"0,0 0-87 0,0 0-22 15,0 0 0-15,0 0 0 0,0 0 69 0,0 0 10 16,-4 6 1-16,-3 4 1 0,7-10-34 0,-4 6-7 16,-3 4-2-16,3-1 0 0,4 1-6 0,-3 3 0 15,-1 0-1-15,-3-4 0 0,7 7 1 0,-4 0 0 16,-3 0 0-16,3 3 0 0,-3 1 0 0,0 5 1 15,0-2 0-15,0 5 0 0,3 1-2 0,-3 6-1 16,3-3 0-16,1 7 0 0,-1-4-18 0,4 0-3 16,-4 0-1-16,4-2 0 0,0-1-8 0,0-4 0 15,0-2 0-15,-3 0 0 0,3-4 0 0,3 0 0 0,-6-6 0 16,-1 0 0 0,4-3-35-16,0-3-2 0,0 3-1 0,0-13 0 15,0 0-107-15,0 0-22 0,0 0-4 0,0 0-557 0,0 0-111 0</inkml:trace>
  <inkml:trace contextRef="#ctx0" brushRef="#br0" timeOffset="309">353 393 2412 0,'0'0'53'0,"0"0"11"0,0 0 3 0,-3 10 0 0,-1-4-54 0,0 7-13 0,4 0 0 0,-3 0 0 0,3 3 46 0,-4 0 6 16,1 0 2-16,-1 3 0 0,0 0-12 0,1-3-2 15,3 4-1-15,0-4 0 0,0 3-22 0,0-3-4 16,0 0-1-16,0 0 0 0,0 0-3 0,0 0-1 16,3-3 0-16,1-1 0 0,-4 1 0 0,4-3-8 15,-1-1 12-15,1 1-4 0,-4-4-8 0,3 1 8 16,-3-7-8-16,0 0 8 0,0 0-8 0,0 0 0 15,0 0 0-15,0 0 0 16,0 0-44-16,0 0-7 0,0 0-1 0,0 0-1 16,-3-10-167-16,3 1-32 0</inkml:trace>
  <inkml:trace contextRef="#ctx0" brushRef="#br0" timeOffset="495">544 96 2588 0,'0'0'115'0,"0"0"23"0,0 0-110 16,0 0-28-16,0 0 0 0,0 0 0 0,0 0 10 0,0 0-10 0,0 0 12 0,0 0-12 16,0 0-97-16,4 6-27 15,-4-6-4-15,0 0-902 0</inkml:trace>
  <inkml:trace contextRef="#ctx0" brushRef="#br0" timeOffset="1172">685 678 1670 0,'-11'10'148'0,"7"-4"-118"15,1 1-30-15,-1 2 0 0,-7 1 184 0,8 0 32 16,-5-1 5-16,5 1 2 0,-4-1-142 0,3 1-28 15,-3 0-5-15,3-4-2 0,1 0-21 0,-5 4-4 16,5-4-1-16,3-6 0 0,0 0-10 0,0 0-2 16,-7 7-8-16,7-7 12 0,0 0-12 0,0 0-10 15,0 9 2-15,0-9 0 0,0 0 8 0,0 0 8 16,0 0-8-16,0 0 11 0,0 0 4 0,7-3 1 16,0 0 0-16,0 0 0 0,0-7-4 0,1 4 0 0,-1-1 0 0,0-2 0 15,0-4-12-15,0 0 0 0,-3-3 0 0,3-3 0 16,0 3 8-16,4-3-8 0,-4 3 0 0,4 0 9 15,-4-3-9-15,4-1 0 0,-4 1 0 0,4 3 0 16,0 0 0-16,3 3 0 0,-6 1-11 0,2-1 11 16,1 3 0-16,0 4 0 0,-4-7 0 0,0 6 0 15,-7 7 0-15,0 0 0 0,11 0 0 0,-4 4 0 16,-7-4 0-16,8 6 0 0,2 4 0 0,-6-1 11 16,0 4-3-16,-1 0 0 0,-3 3 0 0,0 0 0 15,0 0 2-15,-3 3 0 0,3 0 0 0,-4-3 0 16,0 0 0-16,4 0 0 0,-3 0 0 0,3 0 0 15,0-3 2-15,-4 0 0 0,1 0 0 0,3-4 0 16,0-9-3-16,0 10 0 0,0-10 0 0,0 0 0 16,0 0-9-16,0 0 10 0,0 0-10 0,0 0 10 0,0 0-10 15,0 0 12-15,0 0-12 0,0 0 12 0,0 0-12 0,7-3 12 16,4-4-12-16,-4 1 12 0,4 0-12 0,-1-4 0 16,5 0 0-16,-4-2 0 0,3-4 0 0,0 0-11 15,1 0 11-15,3-4-12 0,0-2 4 0,3 3 0 16,-3 0 0-16,4-1 0 0,-4 1 8 0,4 3 0 15,-8 3-9-15,4 1 9 0,0 2 0 0,-3 0-9 16,-1 1 9-16,-3 5 0 0,0-2 0 0,-1 6 0 16,1 6 0-16,0 1 0 0,-4-1 0 0,0 4 0 15,-3 6 0-15,0-3 0 0,-1 6 12 0,1-3 0 16,-1 6 0-16,-3 1 0 0,0-1 0 0,0 1-1 16,0-1 0-16,-3 0 0 0,3 1-3 0,0-1 0 0,3 1 0 0,-3-4 0 15,0 0-8-15,0 0 0 0,4 0 0 0,0 1 0 16,-1-8 0-16,1 4 0 0,-1-3 0 0,1-3 0 31,-4-10-68-31,4 9-16 0,-4-9-4 0,7 4-786 0,-7-4-158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2:46.3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119 999 1051 0,'0'0'46'0,"0"0"10"0,0 0-44 0,0 0-12 16,0 0 0-16,0 0 0 0,0 0 76 0,0 0 14 16,0 0 2-16,0 0 1 0,0 0-25 0,0 0-4 15,3-3-2-15,-3 3 0 0,0 0-27 0,0 0-6 0,0 0-1 0,0 0 0 16,0 0 6-16,0 0 1 0,8-3 0 0,-8 3 0 16,0 0 2-16,0 0 1 0,7 0 0 0,0 0 0 15,4 3-6-15,-4 0-2 0,0-3 0 0,0 3 0 16,1 1-4-16,2-1-1 0,-2 0 0 0,-1 3 0 15,4-2-3-15,-1 2-1 0,-2-3 0 0,-1 4 0 16,4-1-5-16,-4 0 0 0,0-2-1 0,4 2 0 16,-4 4-1-16,-3-4 0 0,3 4 0 0,-4-4 0 15,-3 4 2-15,4-1 0 0,0 1 0 0,-8-4 0 16,0 4 10-16,-3-1 2 0,4 4 1 0,-1 0 0 16,-7-3-2-16,4 2-1 0,-4 1 0 0,0 0 0 15,-3-3 4-15,3 6 1 0,-3 0 0 0,-1-3 0 16,5 3-15-16,-5 0-4 0,1-4 0 0,-1 4 0 15,-3 0-2-15,4 0-1 0,3-3 0 0,-3 0 0 16,-1 0-9-16,5-4 10 0,-1 1-10 0,0 0 10 0,0-4-10 0,4 0 0 16,0 1 0-16,0-1 0 0,7-6-13 0,-4 3-5 15,4-3-1-15,0 0 0 16,0 0-6-16,0 0-2 0,0 0 0 0,0 0 0 16,0 0-13-16,7-6-4 0,0 0 0 0,4-4 0 15,0 0-108-15,3-2-21 0,1-1-5 0</inkml:trace>
  <inkml:trace contextRef="#ctx0" brushRef="#br0" timeOffset="515">522 1034 403 0,'0'0'36'0,"0"0"-36"0,0 0 0 0,0 0 0 16,0 0 284-16,0 0 49 0,0 0 11 0,0 0 1 16,0 0-269-16,0 0-53 0,0 0-11 0,0 0-3 15,0 0 19-15,0 0 3 0,-3-3 1 0,3 3 0 16,0 0-17-16,0 0-3 0,0 0-1 0,0 0 0 16,0 0 47-16,0 0 10 0,0 0 1 0,0 0 1 15,-8-3 7-15,5 3 2 0,-1 0 0 0,4 0 0 16,-7 0-21-16,3 3-4 0,-3 0-1 0,7-3 0 15,-3 7-13-15,3-7-4 0,-4 3 0 0,-3 0 0 16,3 4-7-16,-3-4-1 0,-4 0-1 0,4 3 0 0,0 1-6 0,-1-1-1 16,1 1 0-16,-4-1 0 0,4 0 4 0,-4 1 0 15,4 2 0-15,0-2 0 0,-4 2-14 0,4 1-2 16,0 0-8-16,0-1 12 0,-1 4-3 0,1-3-1 16,4 2 0-16,-5-2 0 0,5 6 1 0,-1-6 0 15,1 3 0-15,-1-1 0 0,4 1-1 0,0 0 0 16,-4-3 0-16,4 2 0 0,4 1-8 0,0-3 10 15,-4 3-10-15,3-7 10 0,1 4-10 0,-1-1 0 16,5 1-10-16,-5-4 10 0,1 1-8 0,-1 2 8 16,5-2 0-16,-5-1-9 0,1 0 9 0,-1 4 0 15,5-7 0-15,-1 4 0 0,0-1 0 0,4-3 0 0,-8 0 0 16,8 1 0-16,0-1 0 0,3 0-15 0,-3-3 4 16,7 0 1-1,0 3-38-15,4-6-8 0,-4-3-2 0,0-1 0 16,7 1-195-16,-3-4-39 0,17-12-8 0,-6 9-648 0</inkml:trace>
  <inkml:trace contextRef="#ctx0" brushRef="#br0" timeOffset="1306">807 1323 172 0,'0'0'8'0,"0"0"1"0,-8 0-9 0,1-4 0 16,0 4 0-16,7 0 0 0,-11 0 260 0,11 0 49 15,-7-3 11-15,7 3 1 0,-7 3-219 0,7-3-44 16,0 0-9-16,0 0-1 0,0 0 25 0,0 0 6 15,0 0 1-15,0 0 0 0,0 0-8 0,0 0 0 16,0 0-1-16,0 0 0 0,0 0-3 0,0 0 0 16,0 0 0-16,0 0 0 0,0 0-4 0,7-6 0 15,0 6-1-15,0-3 0 0,1 0-31 0,2-1-7 16,-2 1-1-16,6 3 0 0,0 0 12 0,8-3 1 16,0 3 1-16,-4-3 0 0,3 0-15 0,1-1-3 0,0 1-1 0,3 0 0 15,-4 0-10-15,1 0-1 0,0 3-8 0,3-4 12 16,-4-2-1-16,-3 6-1 0,4-3 0 0,-4 3 0 15,0-3-10-15,4 3 0 0,-8-4 0 0,0 4 0 16,4 4 0-16,-3-4 0 0,-1 0 0 0,-3-4 0 16,-4 4-16-16,0-3-6 0,1 0-1 0,-8 3 0 31,0 0-20-31,3-3-4 0,-3 0-1 0,0-4 0 0,-3 1-35 16,-1 3-7-16,0-4-2 0,-3 1 0 15,0 2-52-15,0-2-10 0,-4 0-2 0,4-1-1 0,0 4 42 0,-4-7 9 16,4 7 2-16,-1 0 0 0,5-7 80 0,-4 7 16 0,3-3 8 0,-3 3-8 15,7 3 59-15,-4-4 12 0,4 4 2 0,0 0 1 16,-3-6-24-16,3 6-5 0,0 0-1 0,0 0 0 16,0 0 4-16,0-6 1 0,3-1 0 0,4 4 0 0,-7 3 7 0,8-3 0 15,2 0 1-15,-2-1 0 0,2 1-9 0,5 0-3 16,-4 3 0-16,3 0 0 0,-7 0 7 0,8 0 2 16,-1 0 0-16,0 3 0 0,-3-3-9 0,4 3-1 15,-5 1-1-15,5 2 0 0,-4-3-12 0,-1 0-3 16,-2 4 0-16,-1-1 0 0,0 1 2 0,0-1 0 15,0 0 0-15,-3 4 0 0,-4 0 16 0,0-1 3 16,0 1 1-16,0-1 0 0,-4 1-13 0,-3 3-2 16,0 0-1-16,-4 0 0 0,0 3 2 0,-3-4 0 15,0 4 0-15,-4 0 0 0,3 4-6 0,-3-4-1 16,0 0 0-16,0 3 0 0,0-3-9 0,0 0-3 16,0 0 0-16,4 0 0 0,-4-3-9 0,7-1 0 15,-3 1 0-15,3-3 0 0,4-4-11 0,-4 4-1 0,4-4 0 0,3 1 0 31,-3-4-26-31,7-3-6 0,0 0 0 0,0 0-1 16,0 0-34-16,0 0-6 0,0 0-2 0,0 0 0 16,7-10-90-16,4 1-19 0,0-1-3 0</inkml:trace>
  <inkml:trace contextRef="#ctx0" brushRef="#br0" timeOffset="1793">1725 1201 2109 0,'0'0'93'0,"0"0"20"0,0 0-90 0,0 0-23 16,0 0 0-16,0 0 0 0,0 0 40 0,0 0 4 16,0 0 1-16,0 0 0 0,0 0-27 0,-7 3-6 15,7-3 0-15,-4 0-1 0,-3 6-11 0,3-2 0 16,-3 2 0-16,4 1 8 0,-1-1 24 0,-3 4 5 15,0 2 1-15,3 1 0 0,-3 0 28 0,3 3 6 16,1 0 0-16,-1-3 1 0,0 3-42 0,1 0-9 16,-1-3-2-16,1-1 0 0,3 4-12 0,0-3-8 15,0 0 8-15,0-3-8 0,0 2 11 0,0 1-3 16,3-3 0-16,1-1 0 0,-1-2-8 0,1-1 8 16,3 1-8-16,-7-7 8 0,7 6-8 0,1-3 0 15,-1 0 9-15,4-3-9 0,-1-3 9 0,1 0-9 16,0-3 12-16,0-1-12 0,-4-2 0 0,7-4 0 0,-3 0 0 15,0 0 0-15,3-3 0 0,-3 0-11 0,-4 0 0 16,4-3 0-16,-4 3 11 0,-3-3-8 0,0 0 8 0,-1-4-8 16,-3 4 8-16,-3-3 0 0,-1 2 0 0,-3 1 0 15,0-3 0-15,-1 2 12 0,-6 4-4 0,3 0 0 16,0 4-8-16,1 2 0 0,-5 0 0 0,4 4 8 16,-3 3-8-16,3 0 0 0,0 3-11 0,1 3 11 15,2 0-15-15,1 3 3 0,4 1 1 0,-5-1 0 16,8 7-12-16,0-3-2 15,4-1-1-15,3 4 0 0,-3 0-165 16,10 0-33-16</inkml:trace>
  <inkml:trace contextRef="#ctx0" brushRef="#br0" timeOffset="3804">3393 68 403 0,'0'0'17'0,"0"0"5"0,-8-7-22 0,5 1 0 16,-4-1 0-16,-1 1 0 0,1 0 375 0,0 2 70 15,0-2 15-15,3 3 2 0,-3 0-328 0,7 3-66 16,-11-4-12-16,4 1-4 0,0 0-25 0,-4 0-6 15,7 0-1-15,-3 3 0 0,0 0 20 0,0-4 3 0,7 4 1 16,-11 0 0-16,4 0-12 0,-1 4-1 0,1-1-1 0,0 0 0 16,7-3 3-16,-14 6 1 15,-1 4 0-15,4-4 0 0,1 4-34 0,-5 0 0 0,1-1 0 0,-1 4 0 16,1 0 13-16,0 3-4 0,-8 3-1 0,0 3 0 16,4 4 3-16,0-4 0 0,-3 4 0 0,3 3 0 15,-4 3-11-15,1 0 10 0,3 0-10 0,0 3 10 16,0 0 3-16,-1 1 1 0,5 2 0 0,0 0 0 15,-1 7-14-15,1 3 0 0,3 10-12 0,4-4 12 16,-4 1 0-16,4-4 17 0,-4 0-1 0,7-3-1 16,1 0 1-16,-4-3 0 0,3 0 0 0,4-4 0 15,-4 4-7-15,4-3-1 0,-3 0 0 0,3-4 0 16,0-3-8-16,3-6 8 0,-3 0-8 0,4-7 8 16,-4-3-8-16,4 1 0 0,-1-8 9 0,1 1-9 0,-4-6 0 15,3-1-8-15,-3-6 0 0,0 0 0 16,0 0-26-16,0 0-5 0,0 0-1 15,4-6 0-15,3-4-88 0,-3-3-17 0,-4 0-4 0,0-6-1 16,-4 0-91-16,-3-10-19 0,-11-38-3 0,0 16-1 0</inkml:trace>
  <inkml:trace contextRef="#ctx0" brushRef="#br0" timeOffset="4020">2229 830 1497 0,'0'0'133'0,"0"0"-106"15,0 0-27-15,0 0 0 0,11 0 236 0,0-4 41 0,0-2 9 16,3 0 2-16,0-1-185 0,8 1-37 0,3-1-7 0,0-2-2 16,4-1-12-16,7 4-2 0,0-4-1 0,4 4 0 15,3-1-15-15,-3-2-3 0,-1 2-1 0,1 1 0 16,0-4-15-16,-4 7-8 0,0-3 10 0,0 2-10 16,0 1 0-16,3 0 0 0,-3 0 0 15,0 0 0 1,8-4-20-16,-5 4-9 0,-6-3-3 0,-1-1-835 0,0-2-167 0</inkml:trace>
  <inkml:trace contextRef="#ctx0" brushRef="#br0" timeOffset="4732">3843 333 1094 0,'0'0'97'15,"0"0"-77"-15,0 0-20 0,0 0 0 16,0 0 222-16,0 0 41 0,0 0 8 0,0 0 1 0,0 0-173 0,0 0-35 15,0 0-8-15,0 0 0 0,-8 0-29 0,-2 4-6 16,2-1-1-16,-2 0 0 0,-1 3 8 0,4 1 2 16,-4-1 0-16,-4 4 0 0,1-1 14 0,0 1 4 15,-4 3 0-15,-4 3 0 0,-3-3-3 0,3 3 0 16,-3 3 0-16,3 3 0 0,-3 1-8 0,0 2-1 16,0 1-1-16,0 3 0 0,3-1-15 0,0 4-2 15,4 4-1-15,0 2 0 0,4-3-5 0,0 1 0 16,3-1-1-16,0-6 0 0,7 3-2 0,-3-7 0 15,7 1 0-15,-4-1 0 0,4-2-9 0,4-1 12 16,0 1-12-16,3-7 12 0,0 3-12 0,0-3-9 16,1-3 9-16,6-1-13 0,0-2-3 0,4-4-1 15,0 1 0-15,0-4 0 16,4-3-77-16,3 0-15 0,0-3-3 0,4-4-1 16,-4 1-106-16,4 0-21 0</inkml:trace>
  <inkml:trace contextRef="#ctx0" brushRef="#br0" timeOffset="5387">3890 679 2487 0,'0'0'55'0,"0"0"11"0,0 0 2 0,0 0 2 16,0 0-56-16,0 0-14 0,0 0 0 0,0 0 0 0,0 0 0 0,0 0 0 16,0 0 0-16,0 0 0 0,0 0 9 0,0 0-1 15,7 6 0-15,0-2 0 0,-7-4-8 0,7 9 8 16,-3-2-8-16,3 9 8 0,-3 0 10 0,-1 0 2 16,1 0 0-16,-4 0 0 0,3-3 16 0,-6 6 3 15,-1-3 1-15,1 0 0 0,-1 3-20 0,-3 0-4 16,0-3-1-16,-1 3 0 0,1-3-7 0,-4 0 0 15,1 0-8-15,2 0 12 0,-3-3 18 0,4 0 3 16,-4-3 1-16,1-1 0 0,2-2-34 0,1-1 0 16,0 0 0-16,7-6 0 0,0 0 0 0,0 0 0 15,0 0 0-15,0 0 0 16,0 0-28-16,0 0-13 0,0 0-3 0,4-6 0 16,3-4-12-16,0 1-4 0,4-4 0 0,0 3 0 15,3-6-16-15,1 4-3 0,-5-4-1 0,5 0 0 16,-1 0 15-16,1 0 2 0,-1-4 1 0,0 4 0 0,1 0 35 0,-1-3 7 0,1-6 2 0,-1 2 0 15,-3 4 18-15,0 0 9 0,3 3-1 0,-7 0 0 16,0 3 13-16,1 3 3 0,2 1 0 0,-6 2 0 16,3 4 24-16,-3-3 4 0,3 2 2 0,-7 4 0 15,0 0-3-15,0 0-1 0,0 0 0 0,0 0 0 16,0 0-15-16,0 0-3 0,0 0-1 0,0 0 0 16,0 0 1-16,0 0 1 0,0 0 0 0,4 10 0 15,-4 3-4-15,-4-4-1 0,0 4 0 0,1-3 0 16,-4 6 12-16,-1 0 1 0,5-3 1 0,-8 6 0 15,4 0-19-15,-4-3-4 0,7 3-1 0,-3 1 0 0,4-4-5 16,-1 0-1-16,0 3 0 0,1 0 0 0,3-3-12 0,0 0 0 16,0 0 8-16,7 0-8 0,-3 0 0 0,6 0 0 15,-2 0 8-15,2-3-8 0,1-4 0 0,0 1 0 16,7 0 0-16,-4-1 0 0,4 1-22 0,0-4-1 16,8-3 0-16,-5 1 0 15,1-1-81-15,-1-6-16 0,1-1-3 0,3-2-692 16,-3 0-138-16</inkml:trace>
  <inkml:trace contextRef="#ctx0" brushRef="#br0" timeOffset="5640">4534 1015 2800 0,'-7'7'62'0,"0"-4"13"0,0 0 2 0,-1 7 1 0,1-4-62 0,0 4-16 0,-4 2 0 0,4-2 0 16,0 6 0-16,0-3 0 0,-1 0-12 0,1-1 12 16,4 4 0-16,-5 0 0 0,1 0 0 0,0 0 0 15,0-3 0-15,0 7-16 0,3 2 3 0,0-3 1 16,-3 0 3-16,0-3 1 0,3-3 0 0,1 0 0 16,3-3-29-1,-4-4-6-15,4 0-1 0,-3 4 0 0,3-10-84 0,0 0-16 16,0 0-4-16,0 0-521 0,7-10-104 0</inkml:trace>
  <inkml:trace contextRef="#ctx0" brushRef="#br0" timeOffset="6330">4930 644 1900 0,'-7'0'169'0,"4"3"-135"15,-5 0-34-15,-2 4 0 0,2 2 203 0,-2-2 33 16,-1 9 8-16,4 0 0 0,-4 0-180 0,0 0-37 16,4 6-7-16,0-3-2 0,3 4-18 0,-3-1 0 15,3-3 0-15,4 4 0 0,0-4 0 0,4 0 0 16,-4-3 0-16,7 0 0 0,-3 0 0 0,3 0 0 0,-4-6 0 16,1-1 0-16,3 1 0 0,-3 0-16 0,3-4 4 15,-3 0 0-15,-4-6 0 0,7 4 1 0,-7-4 0 0,7 3 0 31,-7-3-19-31,7 0-4 0,0-3-1 0,4-1 0 16,-4-2-29-16,4 0-7 0,0-4-1 0,0 0 0 16,0-2-34-16,3-1-7 0,-3-3-2 0,3 0 0 15,-3-3 2-15,3-4 0 0,-3-2 0 0,4-4 0 16,-1 0 57-16,0 0 11 0,-3 7 2 0,4-1 1 0,-5 1 74 0,5 6 14 0,-1 6 3 0,-3-3 1 16,-4 1 18-16,-3 5 4 0,3 1 1 0,-3-1 0 15,-4 7-13-15,0 0-2 0,0 0-1 0,0 0 0 16,0 0 9-16,0 0 2 0,0 0 0 0,-4 7 0 15,-3-4 4-15,0 3 0 0,-1 1 1 0,-2 2 0 16,2 1-9-16,-2 3-1 0,-1 3-1 0,0 3 0 16,0 4-14-16,0 2-4 0,1 1 0 0,-1-1 0 0,0 1-8 15,0 3-3-15,-3 0 0 0,3-1 0 0,0 1-3 0,0 3-1 16,-3-3 0-16,3 3 0 0,0 3-13 16,-3 0-4-16,3 1 0 0,-3 2 0 0,3 1 0 0,-3 2-1 15,-1-2 0-15,1-1 0 0,3-6 4 0,0 3 1 16,-3 0 0-16,-1-3 0 0,4 0-8 0,-3 0 0 15,0-3-8-15,-4-3 12 0,3 3 0 0,4-4-1 16,1-2 0-16,-1 2 0 0,-4-5-1 0,5-1 0 16,-1 0 0-16,0 0 0 0,0-3-10 0,0-3 12 15,4 0-12-15,-4-4 12 0,1 4-12 0,2-3 10 16,-2-4-10-16,-1 1 10 0,0-4-10 0,0 0 0 16,0-3 9-16,1-3-9 0,-1 3 0 0,0-7 0 15,-3 1-12-15,3-4 4 0,-4 1-5 0,5-4-1 0,-1 0 0 16,-4 0 0-16,5 1-9 0,2-4-1 0,1 0-1 0,-4 0 0 31,4 3-14-31,0-3-2 0,0-3-1 0,3-1 0 16,-3 1-103-16,3 0-21 0,4 0-4 0,4-1-1 15,0-2-61-15,3 0-13 0,7-23-3 0,4 6 0 0</inkml:trace>
  <inkml:trace contextRef="#ctx0" brushRef="#br0" timeOffset="6689">5330 298 2829 0,'0'0'62'0,"0"0"13"0,0 0 2 0,-3 0 3 0,-5-3-64 0,8 3-16 16,0 0 0-16,0 0 0 0,-3 6 28 0,3-6 1 15,0 10 1-15,0 3 0 0,0 0-22 0,3 6-8 16,1 0 0-16,-4 3 0 0,7 1 12 0,-3 2-4 16,3 1-8-16,4 3 12 0,-8 6 4 0,5 0 0 15,-1 4 0-15,0 2 0 0,4 4 24 0,-4-3 6 16,0-1 1-16,-3 1 0 0,3 0-26 0,-7-4-5 0,0-3 0 16,0 0-1-16,0 1-15 0,-4-4 8 0,-3 0-8 15,-4 0 0-15,1-4 12 0,-8 4-4 0,0-6-8 0,-8 6 12 16,1-3-12-16,-4 0 0 0,-3-7 0 0,-1 4 0 31,1-4-26-31,3 1-2 0,0-4 0 0,1 0 0 16,6-6-54-16,0-4-11 0,1 1-3 0,6-4-788 0,5-2-157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2:55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346 922 691 0,'0'0'61'0,"0"0"-49"0,-4-3-12 0,0-4 0 15,-6-2 220-15,2 5 40 0,8 4 9 0,-3-6 2 16,-4 0-169-16,3-1-34 0,0 1-6 0,1-1-2 16,-1-2-11-16,4 2-2 0,-3 1-1 0,-1 0 0 15,8-4-1-15,-8 4 0 0,-3-1 0 0,7 7 0 0,0 0 6 0,0 0 1 16,-11-6 0-16,0 3 0 0,4-1-2 0,0 1 0 16,-8 6 0-16,5 1 0 0,-5-1-11 0,1 3-3 15,7 1 0-15,-11 2 0 0,3 1-7 0,-3 3-1 16,7-4-1-16,-3 7 0 0,-8-3-7 0,4 3-2 15,4 0 0-15,3 3 0 0,4 0-18 0,-4 1 0 16,0 2 0-16,8-3 0 0,-1 0 0 0,4 4 0 16,-7-1 0-16,7-3 0 0,4 1 12 0,3-1 0 15,-4-3-1-15,1 0 0 0,3 0 5 0,0-3 2 16,1-4 0-16,-1 1 0 0,4 0-18 0,-1-4 0 16,1-6 0-16,4-3 0 0,-5-4 0 0,8-2 0 15,4-1-12-15,0-3 3 0,-1 1 9 0,1-4 0 0,3-4 0 16,4 1 0-1,0-7-37-15,3 1-6 0,1-4-1 0,10-3 0 16,4-3 0-16,-1-4 0 0,-6-2 0 0,-4-7 0 16,7-10 4-16,-10-3 0 0,-8 4 0 0,0 2 0 0,-3 1 31 0,-1-1 9 0,-6 1 0 0,-1 0 0 15,-3 2 0-15,0-2 0 0,-1-7 10 0,-2 10-10 16,-5 9 18-16,1 4-3 0,-1 9-1 0,-3 3 0 16,0 7 2-16,-3 3 1 0,-1 3 0 0,-3 7 0 15,3 3 9-15,4 3 2 0,-7 6 0 0,-4 4 0 16,1 6-28-16,-1 9 0 0,-7 4 0 0,3 6 0 15,1 4 22-15,-8-1-1 0,1 4 0 0,-1 3 0 16,1-4-8-16,-1 4-1 0,-3 3-1 0,0 3 0 16,-1 4 9-16,1-4 3 0,7 7 0 0,0-4 0 15,-3 1-6-15,6-7-1 0,8 0 0 0,0-4 0 0,-4-2 8 16,4-4 0-16,3 1 1 0,4-1 0 0,0-3-3 16,4 1-1-16,-4-4 0 0,7-3 0 0,4-7-8 0,0 4-1 15,-8-10-1-15,8 0 0 0,3-7-11 0,4-2 10 16,-3-4-10-16,-1 0 10 0,8-3-10 0,3-3 0 15,-3-4-10-15,-1-2 10 0,1-7 0 0,3 0-9 16,0-3 9-16,-3-4 0 16,-1 4-35-16,5-4-1 0,-5-2-1 0,1-1 0 0,-1 1 13 0,1-1 4 15,-4 4 0-15,0-4 0 0,0 4 20 0,-3 2-11 16,-1-2 11-16,-3 3-8 0,0 3 8 0,-1 0 0 16,-2 3 0-16,-5 0 0 0,1 7 0 0,-4-1 0 15,-4 1 0-15,4 6 0 0,0 0 0 0,0 0 0 0,0 0 0 16,-7 6 0-16,0 1 0 0,-4 2 0 0,4 4 0 0,0 0 0 15,-1 0 14-15,1 3-2 0,0 3 0 0,3-3 0 16,-3 0-1-16,4 3-1 0,3-3 0 0,-4 3 0 16,4-3-10-16,0 0 8 0,4 0-8 0,-4 0 8 15,3-3-8-15,4 0 8 0,-3-3-8 0,3-1 8 16,0-2 0-16,4-1-8 0,0-6 12 0,3 3-4 16,-3-3-8-16,0-3 0 0,3 3 0 0,1-6 8 15,3-1-18-15,-4 1-4 0,4-7-1 0,-3 3 0 16,-1-2-5-16,0-1-2 0,1-3 0 0,-4-3 0 15,-1 3 4-15,1-7 1 0,-4 1 0 0,1-4 0 16,2 1 5-16,-6-4 2 0,3-3 0 0,-3 3 0 16,-4 0-10-16,0-3-3 0,0 3 0 0,0 4 0 15,-7 6 12-15,3-1 3 0,-3 7 0 0,0 4 0 0,-1-1 8 16,-2 4 0-16,-1 3 0 0,0 3-8 0,-3-4 8 16,3 8 14-16,0-1-3 0,0 3-1 0,4 4 6 0,0-4 0 15,3 7 1-15,-3-3 0 0,3 3 7 0,1-1 0 16,3 1 1-16,3 0 0 0,1 0-17 0,0 3-8 15,3-7 8-15,4 4-8 0,3 3 16 0,0-3-1 16,4-3-1-16,0 2 0 0,0-2-3 0,4 0-1 16,0-4 0-16,-4 0 0 0,3 1-10 0,1-4 12 15,-4 0-12-15,3-3 12 0,1-3-12 0,-4 0 0 16,0 0 0-16,0-4 8 0,0 4-8 0,0-3 0 16,0-4 0-16,0 0 0 0,-3 1 0 0,3-1-11 15,0-3 11-15,-4 1-12 0,-3-1 12 0,3-3-10 16,-3 0 10-16,0 0-10 0,-8-3 10 0,1-1-8 0,3 4 8 15,-3 0-8-15,-4 0 8 0,-4 3 0 0,4 1-9 0,-3 2 9 16,-5 0-11-16,1 4 3 0,0 0 0 0,0-1 0 16,-4 4 8-16,0 3-13 0,0 3 5 0,1-3 8 15,-5 3 0-15,4 7 0 0,1 0 0 0,-1 2 0 16,-4 1 10-16,5 6 0 0,2 4 0 0,-2 3 0 16,-1-1-10-16,7 1 10 0,-3-1-10 0,0 1 10 15,3 0-10-15,4-1 8 0,-3 1-8 0,6-1 8 16,-3 1 4-16,7-4 0 0,-3 1 0 0,3-1 0 15,0 1 4-15,4-4 0 0,0 0 1 0,3 3 0 16,4-6-4-16,0 4-1 0,0-8 0 0,4 1 0 16,3-3-12-16,0-4 11 0,1-2-11 0,2-4 10 15,-2-4-10-15,-1 1 0 0,4-3 0 0,-1-1-11 16,-2-2 1-16,-1-1 0 0,0-3 0 0,-7 0 0 16,4-3 10-16,-1 4-13 0,-3-4 5 0,-3 0 8 0,-1-4-18 0,1 1 4 15,-5-3 1-15,1 3 0 0,0-1 13 0,0 1-12 16,-4-3 12-16,-3 3-12 0,3 3 12 0,-4 3 0 15,1-3 0-15,-4 6 0 0,0 1 0 0,-4-1-9 16,4 4 9-16,0 6 0 0,0 0-9 0,0 0 9 16,0 0-10-16,0 0 10 0,-7 0 0 0,7 0 0 15,0 0 0-15,0 0 0 0,-3 6 0 0,3-6 0 16,-4 6 0-16,4-6 10 0,-4 10-10 0,4 0 10 16,4-1-10-16,0-2 10 0,3-1-1 0,-4 4 0 15,5-4 0-15,-5 4 0 0,8-1 14 0,0-2 2 16,-4 2 1-16,4 1 0 0,-4-1-26 0,4 1 0 0,-4 3-14 15,0 0 5-15,4-1 9 0,-4 1 0 0,0 0 10 16,-3 0-10-16,0 3 8 0,-1 0-8 0,1 0 0 0,-1 0 9 16,1 3-9-16,-4-3 10 0,-4 0-10 0,4 3 10 15,-3-3-2-15,-1 0 0 0,1-3 0 0,-5 0 0 16,1-3-8-16,0-1 12 0,-4 1-12 0,0-1 12 16,4-2-12-16,-4-1 10 0,-3 1-10 0,3-7 10 15,0 0-10-15,1 0 0 0,-5-4 0 0,4-2 0 16,1 0-12-16,-1-4 1 0,0 0 1 0,4 1 0 15,0-4-2-15,-1 0-1 0,1 4 0 0,4-4 0 32,-1 0-35-32,0 0-8 0,4 0 0 0,0-3-1 0,4 0 5 0,3 3 0 15,0-3 1-15,4 4 0 0,0-4 6 0,0 3 1 16,3-3 0-16,1 0 0 0,-1 3 4 0,0-3 0 16,4 3 1-16,-3 0 0 0,3 1 6 0,0-1 1 15,3 3 0-15,1-3 0 0,3 4 19 0,-3-1 4 0,-1 1 1 0,5 2 0 0,-8 1 8 16,3-1 11-16,1 4-3 0,-4 0 0 0,0 0 28 15,0 0 6-15,-4 3 1 0,1-4 0 0,-4 4 5 0,-1 0 0 16,1 4 1-16,-4-4 0 0,-7 0-14 0,4 6-3 16,-4-6-1-16,4 10 0 0,-4-1 0 0,0 1 0 15,0-1 0-15,-4 4 0 0,0-3-1 0,1 3 0 16,-4 3 0-16,3-4 0 0,-3 4-6 0,0-3-2 16,-4 3 0-16,4 0 0 0,-1 0-3 0,1 0-1 15,0 0 0-15,0-3 0 0,3 0-8 0,-3-4-2 16,3 1 0-16,4 0 0 0,-3-4-8 0,3-6 0 15,0 0 0-15,0 0 8 0,0 0-8 0,0 0 0 16,0 0 0-16,0 0 0 0,0 0 0 0,0 0-14 16,11 0 5-16,-4-6 1 0,4-1 8 0,-1 1 0 0,1-4 8 0,4 1-8 15,-1-4-14-15,-3 0-7 0,3-3-2 0,1 3 0 16,-1-3-1-16,0-3 0 0,1 0 0 0,-1 0 0 16,4-4 6-16,0-2 1 0,0 2 0 0,0 4 0 15,4-3 17-15,-4 6-12 0,-4 0 12 0,1 3-10 16,-1 3 10-16,-3 4 0 0,-11 6 0 0,0 0 0 15,11 0 0-15,-11 0 0 0,7 6-9 0,-4 7 9 16,1 3 0-16,-4-3 18 0,4 3-3 0,-8 3-1 16,0-3-2-16,4 3 0 0,-3 4 0 0,3-4 0 15,0 0-3-15,0 0-1 0,3 4 0 0,-3-4 0 16,4 0-8-16,0 0 0 0,-1 0 0 0,4 1 0 16,4-1 8-16,-4-3 2 0,4 0 1 0,0 0 0 15,0-6-11-15,3 2-12 0,-3-5 2 0,3-4 1 0,1 0-6 16,-1-3-1-16,1-3 0 0,-1 3 0 15,1-6-25-15,3-4-6 0,0 0-1 16,3-3 0-16,-3-3-19 0,4 0-4 0,-4-3-1 0,3 0 0 16,1-3-47-16,0-1-9 0,-1-2-3 0,1-7 0 15,-1-4-16-15,5-5-3 0,-5-7-1 0,4-7 0 16,1-5 27-16,-1-1 4 0,4 3 2 0,-4 4 0 0,-3 2 118 0,-4 4 12 16,-4 0 8-16,0 7 1 0,-3 6 119 0,0 3 23 15,-4 6 5-15,-3 4 0 0,-1 2-59 0,1 8-12 16,-8-1-2-16,4 6-1 0,0 7-26 0,0 0-4 15,0 0-2-15,-14 4 0 0,3 5-15 0,0 1-3 16,1 6-1-16,-5 0 0 0,4 3 5 0,1 3 2 16,-1 1 0-16,0 2 0 0,0 1-16 0,4 3-3 0,-8 3-1 15,5 3 0-15,-1 0 7 0,0 7 2 0,0-1 0 0,-3 4 0 16,3 3-10-16,0-6-1 0,0 3-1 0,-3-7 0 16,7 4-27-16,-4-4 0 0,0 1 0 0,0-4 0 15,1 0 0-15,6-3 0 0,-3 0 0 0,3 0 0 16,-3 0 0-16,3-3 0 0,1 3 0 0,3-3 0 15,0-7 0-15,0-3 0 0,0-6 0 0,0-3 0 16,0-10-16-16,0 0-6 0,0 0-1 0,0 0 0 31,0 0-65-31,0 0-12 0,3-16-4 0,5 0 0 0,-5 0-73 16,-3-3-15-16,4 3-4 0,-4-7 0 0,0-3 79 0,0 1 15 16,0-4 3-16,-4-3 1 0,1 0-62 0,-5-6-13 15,5-1-3-15,-1-2 0 0,-3-1 107 0,0-3 21 0,3-3 4 0,-3 7 0 0,3 5 190 16,-3 4 38-16,0 7 7 0,3 2 1 15,1 1-32-15,-1 6-6 0,4 3-2 0,-3 0 0 0,3 7-51 0,0-4-10 16,0 7-3-16,0 3 0 0,0 0-12 0,7-3-4 16,0 3 0-16,4-3 0 0,-4-1-24 0,4 1-4 15,3 3-2-15,1 0 0 0,-1 0-16 0,0 0-3 16,8 0-1-16,0 0 0 0,-1-3-11 0,4 0-3 16,-3 3 0-16,3-3 0 0,4-1-23 0,0 1-5 15,-7 0 0-15,3 0-1 16,-7-4-123-16,-4 4-25 0,1-3-5 0,-5-1-877 0</inkml:trace>
  <inkml:trace contextRef="#ctx0" brushRef="#br0" timeOffset="228">2852 234 2577 0,'0'0'114'0,"-3"6"24"0,-1 4-110 0,-3-1-28 0,3 4 0 0,-3 3 0 16,4-3 35-16,-5 6 1 0,1-3 1 0,-4 0 0 15,1 3-37-15,-1 0 0 0,-4 1 0 0,4-1 0 16,1 0-30 0,-1-3-1-16,-4 3 0 0,1-3 0 0,3 3-125 0,-3 1-24 0,3-1-6 15,0-3-776-15</inkml:trace>
  <inkml:trace contextRef="#ctx0" brushRef="#br0" timeOffset="1230">3760 1075 1324 0,'0'0'118'0,"0"0"-94"0,0 0-24 0,0 0 0 15,-11 4 201-15,11-4 36 0,0 0 7 0,0 0 2 0,-7 3-182 0,7-3-36 16,0 0-7-16,0 0-1 0,0 0-5 0,0 0-1 16,0 0 0-16,0 0 0 0,0 0 23 0,0 0 5 15,0 0 1-15,4 9 0 0,3-2 7 0,0-4 2 16,-7-3 0-16,11 3 0 0,0 0-9 0,7-3-2 16,-4 0 0-16,0-3 0 0,1 3-21 0,-1-3-4 15,4-7 0-15,-3 4-1 0,3-4-15 0,0 1-15 16,3-1 3-16,-6-3 1 0,3 4 11 0,0-4 0 15,-4 0 0-15,4 0-8 0,-4-3-12 0,1 0-1 16,-4-3-1-16,-1 0 0 0,5-3 3 0,-8-1 1 16,-3 4 0-16,-1-3 0 0,1 6 18 0,-1 0 12 15,-3 0-1-15,-3 0-1 16,-1 6-34-16,1 0-6 0,-5 1-2 0,-2 2 0 0,2 4 32 0,-2 3 0 0,-5 0-8 0,-3 0 8 16,0 3-8-16,0 1 8 0,-3 2-13 0,-1 4 5 15,0 2 27-15,1 4 5 0,-1 0 2 0,-3 4 0 16,3 2-4-16,4 0-1 0,0 1 0 0,0-1 0 15,4 1-3-15,3-4-1 0,0 3 0 0,8 1 0 16,-1-1 18-16,1-3 3 0,3 0 1 0,3 4 0 16,4-4-24-16,4 0-5 0,0-3-1 0,3 0 0 15,1 0 10-15,3-3 1 0,3 0 1 0,1 0 0 16,-4-7-21-16,7 1 0 0,4-4 0 0,-4-3 0 16,0-3 0-16,4-7 0 0,0 4 0 0,0-4 0 15,0 0 0-15,3-2-12 0,0-1 2 0,1 0 0 16,-1-3-7-16,1-3-2 0,-8-4 0 0,4 1 0 15,0-4-11-15,-1 1-2 16,-2-1-1-16,-5-6 0 0,-3 3 33 0,0 0 0 0,-3 1 0 0,-5 2 0 0,-2 4 0 16,-1-1 0-16,-4 4 0 0,1 3 0 0,0 3 0 15,-4 4 0-15,3 2 0 0,-3 7 0 0,0 0 0 0,0 0 0 16,0 0 0-16,0 0 0 0,-3 10 0 0,-1-1 0 16,0 4 0-16,4 3 0 0,4 3 18 0,0 1 10 15,-4-1 3-15,3 3 0 0,4 1-11 0,1-1-1 16,-1-3-1-16,4 4 0 0,-1-1-4 0,1-3-1 15,0 4 0-15,0-4 0 0,3 0 4 0,1 0 1 16,3-3 0-16,-4 0 0 0,-3 0-2 0,3-3 0 16,4-3 0-16,-7-1 0 0,4-2-16 0,-5 2 0 15,-2-5 0-15,2-1 0 16,-2-3-33-16,-8 0-4 0,0 0-1 0,10-7 0 16,-6 1-65-16,0 0-13 0,-1-1-2 0,-3-6-1 15,-3 0-109-15,-1 1-23 0,-7-17-4 0,-3 3-1 0</inkml:trace>
  <inkml:trace contextRef="#ctx0" brushRef="#br0" timeOffset="1474">4732 714 2487 0,'0'0'55'0,"0"0"11"0,0 0 2 0,0 0 2 0,-3 9-56 0,-1 4-14 0,1 3 0 0,-5 0 0 15,1 0 16-15,-4 7 1 0,4-4 0 0,-4 3 0 16,0 1 4-16,1-1 1 0,-1 0 0 0,0 4 0 15,-3-4 11-15,-1 4 3 0,1 0 0 0,3-1 0 16,-3 1-12-16,-1-1-3 0,1-2 0 0,-4-1 0 0,3 1-21 0,1-1 0 16,3-3 0-16,0-3 0 0,4-3-14 0,4 0-7 15,-1-3-2-15,0-4 0 16,4-6-83-16,0 0-17 0,0 0-3 0,0 0-1 16,8 0-60-16,-1-6-12 0,14-20-2 15,-3 4-616-15</inkml:trace>
  <inkml:trace contextRef="#ctx0" brushRef="#br0" timeOffset="1692">5049 640 864 0,'0'0'76'0,"0"0"-60"16,-3 10-16-16,-1 2 0 0,0 1 370 0,1 3 71 0,-8 0 15 0,4 4 2 16,-4 2-341-16,0 0-68 0,-3 1-13 0,3-4-4 15,0 3-11-15,0 1-2 0,-3-1-1 0,7 1 0 16,0-4-18-16,-1 0 8 0,1-3-8 0,4 3 0 15,-1-3 13-15,4-3-4 0,0 3-1 0,0-6 0 32,4 2-30-32,-1-2-6 0,1-4-2 0,-4-6 0 15,0 0-20-15,0 0-4 0,0 0-1 0,0 0 0 16,0 0-153-16,0 0-30 0,3-6-6 0</inkml:trace>
  <inkml:trace contextRef="#ctx0" brushRef="#br0" timeOffset="1834">5125 378 403 0,'0'0'17'0,"0"6"5"0,3 0-22 0,1 1 0 16,-4 2 0-16,4-2 0 0</inkml:trace>
  <inkml:trace contextRef="#ctx0" brushRef="#br0" timeOffset="2223">5345 560 518 0,'0'0'46'0,"0"0"-37"16,0 0-9-16,0 0 0 0,-4 6 304 0,-3 1 58 15,-4-4 12-15,0 0 2 0,0 4-248 0,-3-4-49 16,0 0-11-16,3 0-1 0,-4 4-24 0,5-1-5 16,-1 0-1-16,0-2 0 0,-3 2-8 0,6 0-1 0,1 4-1 0,0 0 0 15,0 2 9-15,3 1 1 0,4-3 1 16,0 0 0-16,7-1-18 0,-3 1-4 0,0 3-1 0,3-4 0 15,0 4 29-15,4 0 5 0,3 0 2 0,-3-1 0 16,3 1-43-16,-3 0-8 0,4-3 0 0,-1 6 0 16,0-4 0-16,-3 1 0 0,4 0 12 0,-5 0-12 15,1 0 9-15,0-4-9 0,-4 4 0 0,0-3 9 16,-3 2 3-16,0-2 0 0,-1 0 0 0,-6 2 0 16,-1-2 10-16,-3 0 2 0,3-1 1 0,-3 1 0 15,0-1-11-15,-4-2-2 0,4-1-1 0,-4 1 0 16,0-1 4-16,-3 0 1 0,3-2 0 0,-3-1 0 15,-4 3-16-15,3-3 0 0,1 1 0 0,-4-4 0 16,3 3 0-16,-3-3 0 0,4 0 0 0,-1 0 0 16,1 0-21-16,3 0-11 15,4-3-1-15,-4-1-1 0,8-2-20 0,3 6-4 0,-4-3-1 16,4-4 0-16,4-2-41 0,3-1-8 0,0 1-1 16,4-1-1-16,3-3-158 0,1 0-31 0</inkml:trace>
  <inkml:trace contextRef="#ctx0" brushRef="#br0" timeOffset="2522">5960 109 576 0,'0'0'51'0,"0"0"-41"16,0 0-10-16,0 0 0 0,0 0 401 0,0 0 79 0,0 0 15 16,0 0 3-16,0 0-365 0,0 0-73 0,-7 6-14 0,0 4-3 15,0-1-18-15,-4 4-3 0,4 9-1 0,-4 1 0 16,-3 3 13-16,3 2 2 0,0-2 1 0,0 6 0 15,0 0 0-15,1 3 0 0,-1-3 0 0,4 7 0 16,3-4-7-16,-3 6-2 0,0 4 0 0,3 0 0 16,0 0-6-16,-3 0-2 0,4-4 0 0,-5-2 0 15,5-1-9-15,-1-6-3 0,1 0 0 0,-1-6 0 16,0-1-8-16,4 1 10 0,-7-7-10 0,7 0 10 16,-3-3-10-16,3 0 0 0,0-6 0 0,-4-4 0 15,0 1-29 1,4-7-5-16,0 0-1 0,0 0 0 0,0 0-49 0,0 0-11 15,0 0-1-15,0-13-1 0,0 3-103 0,0-2-20 16,-3-4-4-16,3 0-709 0</inkml:trace>
  <inkml:trace contextRef="#ctx0" brushRef="#br0" timeOffset="2700">5521 525 1094 0,'-4'-3'97'0,"-3"-4"-77"16,4 1-20-16,3-1 0 0,0 4 224 0,0 3 40 15,0 0 9-15,3-6 2 0,4-1-135 0,8 4-28 16,-1 3-4-16,1 0-2 0,6-3-30 0,1 3-5 15,3 0-2-15,0-3 0 0,1 3-41 0,2 0-8 16,-2 0-1-16,2 0-1 0,1 0-18 0,4 0 8 16,-1 0-8-16,0 0 0 0,1 0 0 0,-1 0-19 15,-3 3 3-15,0-3 0 16,0 0-188-16,-4-3-38 0</inkml:trace>
  <inkml:trace contextRef="#ctx0" brushRef="#br0" timeOffset="2984">6267 931 2822 0,'0'0'251'0,"0"0"-201"0,-4 7-40 0,0 2-10 16,1 1 58-16,-1 0 10 0,-3 2 1 0,3 1 1 16,-3 0-58-16,0 3-12 0,0 0 0 0,-4 3 0 15,4 0 0-15,-8 1-8 0,1-1 8 0,3 0 0 0,-7 7-20 0,4-4 0 16,-8-3 1-16,4 4 0 16,4-4-6-16,-1 3-2 0,-3-2 0 0,0-1 0 15,-3 0-125-15,-1-3-24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3:05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85 684 691 0,'0'0'30'0,"0"0"7"0,0 0-29 0,0 0-8 16,0 0 0-16,4-3 0 0,-4 3 152 0,7-7 28 15,-7 7 7-15,3-6 1 0,-3 6-144 0,8-7-29 16,-1 4-6-16,-7 3-1 0,0 0-8 0,3-6 0 16,-3 6 0-16,4-7 8 0,-4 7 4 0,0 0 1 15,4-6 0-15,-4 6 0 0,0 0 52 0,0 0 11 16,0 0 1-16,0 0 1 0,0 0-6 0,0 0-2 15,0 0 0-15,0 0 0 0,0 0-21 0,0 0-4 0,0 0-1 0,0 0 0 16,0 0-12-16,0 0-2 0,0 0-1 0,0 0 0 16,0 0-5-16,0 10 0 0,-4-4-1 0,0 4 0 15,-3-1 3-15,4 4 1 0,-1 0 0 0,0 0 0 16,-3 3-2-16,4 0 0 0,-5-4 0 0,5 8 0 16,-4-4-2-16,-1 0-1 0,1 0 0 0,4 0 0 15,-5-4-6-15,5 4 0 0,-4-3-1 0,3 0 0 16,0 0-4-16,1 0-1 0,-4-4 0 0,7 1 0 15,-8-4-10-15,5 1 10 0,3-7-10 0,0 0 10 16,-7 6-2-16,7-6 0 0,0 0 0 0,0 0 0 16,0 0 6-16,0 0 1 0,0 0 0 0,0 0 0 15,0 0-5-15,0 0-1 0,7-6 0 0,-4-1 0 0,5 1-9 16,-1-4 0-16,0 1 0 0,0-4 8 0,4 3-8 0,0-3 0 16,-4 1 0-16,4-1 0 0,3 0 0 0,1-3 0 15,-1 3 0-15,0-3 0 0,1 3 0 0,-1 1 0 16,4 2 0-16,-3-3 0 0,3 4 0 0,-4-4 0 15,0 6 0-15,1 4 0 0,3 0-8 0,-4 0 8 16,-3 3-10-16,0-3 10 0,0 3 0 0,-4 0 0 16,-7 0 0-16,0 0 0 0,7 6-8 0,0 0 8 15,-3 7 0-15,3-3-9 0,-3-1 9 0,-4 4 0 16,0 0 0-16,0 3 0 0,0-3 0 0,-4 0 14 16,8 3-3-16,-4 0-1 0,0-4-10 0,0 1 0 15,0 0 0-15,0-3 8 0,3 2-8 0,1-2 0 16,0 0 0-16,-4-1 0 0,7-2 10 0,-7-7 0 0,0 0 0 15,3 6 0-15,5 0-10 0,2-2 0 0,-10-4 9 16,11 0-9-16,-4 0 20 0,4-4-1 0,4 1 0 0,-5 0 0 16,1-3-19-16,4-1-17 0,-1 1 3 0,0-4 1 15,1 1 13-15,-1-1 0 0,1-3 0 0,-1 0 0 16,0 1 0-16,1 2 0 0,3-3 0 0,-4 4 0 16,1-4-9-16,-1 0 9 0,-3 0-8 0,-4 4 8 15,4-1 0-15,-4 0 0 0,0 1 0 0,-7 2-8 16,0 7 8-16,0 0 0 0,4-6 0 0,-4 6 0 15,-4-6 0-15,4 6 0 0,0 0 0 0,0 0 0 16,-7 3 0-16,0 3 0 0,0 1 0 0,3-1-8 16,-7 4 8-16,0-1 0 0,1 7 0 0,6-3-8 15,-3 0 8-15,3 3 0 0,-3 0 0 0,3 0 0 0,1 0 0 16,3 0 0-16,-4-3 0 0,8 3 0 16,-4-7 0-16,3 4 0 0,5-7 0 0,-1 4-8 0,0-4 8 15,4 1 0-15,-4-4 0 0,4 0 0 0,0-3 0 0,3 0 0 16,4-3 0-16,-7-3 0 0,-4 2 0 0,7-2 8 15,8-4-8-15,-8 1 0 0,1-1 0 0,-4 1 8 16,7-4-8-16,-4 0 0 0,4 3 0 0,-3-2 0 16,-8-1 0-16,7 0 0 0,1-3 0 0,-5 3 0 15,-10 0 0-15,4-3 0 0,0-3 0 0,-1 3 0 16,-3 0 0-16,-3-3 0 0,-8 3-10 0,4-3 10 16,-1 3-12-16,1 0 12 0,-11 3-8 0,7 0 8 15,8 7 0-15,-4-4 0 0,-8 4-16 0,4-1 3 16,8 4 1-16,3 3 0 0,-8 0 12 0,1 0-12 0,7 0 12 15,0 0-12-15,0 0 4 0,0 0 8 0,-3 10-13 0,3-10 5 16,10 9 8-16,-2-2 0 0,-8-7-9 16,11 6 9-16,-1 1 0 0,5-1 0 0,-8 0 0 0,4-2 0 15,7-1 0-15,0-3 0 0,3 0 0 0,1 0 0 16,-4-3 0-16,7 3 0 0,0-7 0 0,-3 1 0 31,3-4-21-31,-3 1-7 0,7-4 0 0,-1-3-1 16,1 0-1-16,0 0 0 0,0 0 0 0,3-3 0 0,8-1-4 0,-4 1-1 15,-7 0 0-15,0-4 0 0,10 4-11 0,-10-3-2 16,-7 3-1-16,3-1 0 0,-4 1 20 0,1 0 4 0,-8-3 1 0,1 2 0 16,-8-2 24-16,4 0 0 0,-8-4 0 0,1 0 0 15,-8 4 0-15,1-4 9 0,-1 1 0 0,1-1 0 16,-8 7 14-16,4-3 2 0,-1 6 1 0,1 0 0 16,0 3 4-16,-4 6 1 0,0 1 0 0,4 3 0 0,0 3-2 15,0 3 0-15,-11 0 0 0,7 3 0 0,7 7-18 16,-6-3-11-16,-12 3 12 0,8 3-12 0,10 0 8 0,-7 3-8 15,0 0 0-15,-7 4 0 0,0 2 17 0,4 1 0 16,0-1 0-16,-4 7 0 0,-8-3-1 0,12 6 0 16,3-3 0-16,-3 4 0 0,-8 2 1 0,8 4 0 15,3 3 0-15,0-1 0 0,4 4 3 0,-4-6 1 16,0 0 0-16,8-7 0 0,3 3-7 0,-4-6-2 16,0-3 0-16,4-3 0 0,4-1-2 0,3-2-1 15,-7-1 0-15,4-3 0 0,3 0-1 0,-3-3 0 16,6-3 0-16,1 3 0 0,-4-6-8 0,4 0 0 15,7-4 9-15,-3-3-9 0,-5 0 0 0,8-3 0 0,8-3 0 16,-5-3 8-16,-6-4-8 0,3 1 0 0,7 2-8 0,-3-6 8 16,3 0-12-16,0 1 2 0,-7-4 1 0,7 3 0 15,0-3-5-15,-3 0-1 0,-8 0 0 0,1 0 0 16,6 0 7-16,-6-3 8 0,-8 3-13 0,4-4 5 16,-4 1 8-16,0 3-8 0,-3-3 8 0,-1 3-8 15,-3 3 8-15,-3-3-10 0,6 7 10 0,-6-4-10 16,-4 6 10-16,-1-2 0 0,5 2 0 0,-4 1 8 15,-8 3-8-15,4 3 0 0,1 0 0 0,-5 0 0 16,4 3 0-16,-3 0 11 0,0 7-11 0,-1-4 12 16,8 7-12-16,-7 3 0 0,-1-3 0 0,4 6 0 15,4 0 0-15,0 4 0 0,-7-1 0 0,6 0 8 16,8 1-8-16,-3-1 0 0,3 1 0 0,0-1 8 16,0-3-8-16,7 0 0 0,4 1 0 0,0-4 0 0,-4 0 0 15,7-3 0-15,4 3 8 0,4 0-8 0,-4-7 0 16,0 1 0-16,3-4 0 0,5 1 8 0,-5-1-25 0,-3-6-6 15,-3 0-1-15,6 0 0 16,1-6-48-16,-4 2-9 0,-4-2-3 0,1-4 0 16,6 1-140-16,-3-1-29 0</inkml:trace>
  <inkml:trace contextRef="#ctx0" brushRef="#br0" timeOffset="303">924 402 2426 0,'15'0'53'0,"-5"0"11"0,-2 0 3 0,2 0 1 0,-2 0-54 0,6 0-14 0,4 0 0 0,4 0 0 16,-8 0 0-16,11-3 0 0,4 0 0 0,3-1 0 16,1 1 0-16,3-3 0 0,7-1 11 0,0 1-11 15,4 0-18-15,0-1-10 0,0 1-3 0,0-1 0 16,-1 4-52-16,-6 0-10 0,-4 0-3 0,0 3 0 16,4 0-110-16,-4 0-22 15,-8 0-5-15</inkml:trace>
  <inkml:trace contextRef="#ctx0" brushRef="#br0" timeOffset="759">2736 328 979 0,'0'0'87'0,"0"-6"-70"0,0-4-17 0,0 10 0 16,0 0 313-16,0 0 59 0,3-6 12 0,-3 6 3 15,0 0-306-15,0 0-61 0,0 0-12 0,0 0-8 16,0 0 0-16,0 0 0 0,0 0 0 0,0 0 0 16,0 0 0-16,0 10 0 0,0 2 0 0,0 1-10 15,-3 0 31-15,-1 0 7 0,-3 3 0 0,3 3 1 16,-7 3 19-16,1 4 3 0,-5 0 1 0,1 3 0 16,-4 3-16-16,3 0-2 0,-6 0-1 0,-1 3 0 15,1-3-19-15,-1 3-4 0,0-3-1 0,4 3 0 16,-3-6-9-16,-1-3 0 0,4 2 0 0,4-5 0 0,-1-4 0 15,1 3 0-15,7-6 0 0,-4-3 0 16,4 0-24-16,3-3-3 0,1-1-1 16,3-9 0-16,0 0-55 0,0 0-11 0,0 0-2 0,0 0-649 15,7-6-130-15</inkml:trace>
  <inkml:trace contextRef="#ctx0" brushRef="#br0" timeOffset="1054">2062 703 1267 0,'-14'3'56'0,"14"-3"12"0,0 0-55 0,0 0-13 0,0 0 0 0,0 0 0 16,0 0 251-16,7 10 47 0,-7-10 10 0,11 6 1 16,3 1-224-16,4-1-45 0,0-3-8 0,4 0-3 15,3 1-29-15,0-4 0 0,4 0 0 0,3-4 0 16,8 4 0-16,-4-3 0 0,7 0-8 0,4 0 8 15,0 0 0-15,3-4 16 0,-3 4-2 0,0 0 0 16,-4-4-2-16,4 1 0 0,-4 0 0 0,-3-4 0 16,0 0-12-16,-1 1 0 0,1 2 0 0,-1-2 0 15,-3-1 0-15,0-3 0 0,-3 4-11 0,-1-4 11 16,-7-3-71-16,4 3-6 16,-4 0-2-16,-3 1 0 0,0-4-137 0,-4 0-28 0,0 3-6 15,-4 0-501-15</inkml:trace>
  <inkml:trace contextRef="#ctx0" brushRef="#br0" timeOffset="2172">3330 296 1418 0,'0'-16'63'0,"0"16"13"0,0-9-61 0,0 2-15 16,0-5 0-16,-4 2 0 0,4 0 104 0,0 4 19 16,-3-4 3-16,-1 1 1 0,4 2-53 0,-3 1-10 15,-1 0-3-15,4 6 0 0,0 0-13 0,0 0-4 16,-4-4 0-16,4 4 0 0,0 0-6 0,-10 0-2 16,2 4 0-16,-2 2 0 0,2 0 8 0,-2 4 0 15,2 3 1-15,-2-4 0 0,-5 7 5 0,1 0 1 16,3 4 0-16,-4-1 0 0,-3 3-15 0,0 4-2 15,4-1-1-15,-4 4 0 0,0 0-11 0,-4 6-2 16,4 1-1-16,0-1 0 0,0 6-4 0,0-2-1 16,0-1 0-16,4 1 0 0,-4-4-6 0,4 0-8 0,-1 0 11 0,8-6-11 15,-4 0 11-15,4 0-11 0,-4-4 10 0,4-2-10 16,0-4 8-16,3 0-8 0,1-3 0 0,-1-6 9 16,0 3-9-16,1-4 12 0,-1-2-12 0,4-7 12 15,0 0-12-15,0 0 10 0,0 0-10 0,0 0 10 16,0 0-10-16,0 0-11 0,7-7 3 0,1-2 0 15,-1-1-7-15,4 0-1 0,-4-3 0 0,4 4 0 16,-1-4 8-16,1-3 8 0,0 0-13 0,3 3 5 16,1-3-10-16,-1 3-2 0,1 1 0 0,-1-4 0 15,0 6 12-15,1 0 8 0,-1 4-12 0,1 0 12 16,-5-1-12-16,5 1 4 0,-4 3 8 0,-4 3-13 16,0 0 13-16,4 0 0 0,-4 0 0 0,4 3 0 15,-4 3 0-15,0 1 0 0,0-1-10 0,1 4 10 16,-1-1 0-16,-4 4 0 0,5 3 0 0,-1 0 0 0,-4 0 0 0,1 0 0 15,0 0 0-15,3 0 0 0,0-3 8 0,0 3-8 16,-3-3 8-16,3 0-8 0,4-1 0 0,0 1 0 16,0-3 0-16,-1-1 0 0,1 1 0 0,0-4 8 15,3-2-8-15,1-1 12 0,-1-3-12 0,4-3 8 16,4-1-8-16,-4-2 8 0,3-4-8 0,1 1 0 16,0-1 9-16,3-3-9 0,0 1 0 0,0-4 0 15,0 3 0-15,-3-3-8 0,0 3-1 0,-1 0 0 16,-3-3 0-16,-3 3 0 0,-1 0-3 0,-3 1 0 15,0-4 0-15,-4 6 0 0,-7-3 12 0,4 4-12 16,-4-1 12-16,-4 4-12 0,0-1 12 0,1 4 0 0,-5 0 0 16,-2 0 0-16,-1 3 0 0,-4 3 0 0,1 0 0 15,-4 3 0-15,-4 1 0 0,1 2 0 0,-4 1 0 0,3 0 0 16,-3 2 0-16,3 4 0 0,4 0 0 0,-3 0 8 16,3 0-8-16,0 0 11 0,0 0-11 0,7 0 12 15,0 1-12-15,0-1 0 0,0-4 9 0,8 1-9 16,-4-3 0-16,7 3 0 0,0-7 0 0,0 4 8 15,0-10-8-15,0 0 0 0,10 3 0 0,5 0 0 16,-4-6 0-16,7 0 0 0,0-4 0 0,3 1 0 16,1-4 0-16,-1 1-13 0,5-4 5 0,-1 3 8 15,-4-3-18-15,5 1 4 0,-5 2 1 0,-3 0 0 16,-3 4 13-16,-1-1 0 0,-3 1 0 0,3 3-9 16,-7 0 9-16,1-1-8 0,-8 4 8 0,0 0-8 15,3 7 8-15,1 2 0 0,-1 1 0 0,1 0 0 16,-4 3 9-16,0 3 1 0,0-4 0 0,0 4 0 15,4 0-10-15,-1 0 0 0,1 0 0 0,0-3 0 0,3 0 0 0,0 0 0 16,4 0 0-16,0-4 0 0,3-2 0 0,-3-1 0 16,0-3 0-16,3-3 0 0,0 3 12 0,1-6-4 15,3 0 0-15,0-7 0 0,0 1-8 0,3-4-12 16,1 0 2-16,0 0 1 0,3-6-3 0,0 0-1 16,0 0 0-16,0 0 0 0,8-7-3 0,-4 3-1 15,-4-5 0-15,4 2 0 16,0-6-15-16,-1 0-2 0,-2 0-1 0,-1-6 0 15,-4-7-8-15,1 3-1 0,-4-6-1 0,-4 0 0 0,4-3 33 0,-7 3 12 16,-4 0-9-16,4 3 9 0,-4 0 0 0,-3 7 9 16,3 6 0-16,-3 3 0 0,-1 3 12 0,-3 10 3 15,0 0 0-15,0 7 0 0,0 2-6 0,0 7-1 16,0 0 0-16,-7 4 0 0,0 8-3 0,0 4-1 0,0 0 0 0,-4 7 0 16,0 2 0-16,0 4 0 0,-3 3 0 0,3 3 0 15,-3 4-1-15,-1 2 0 0,1 4 0 0,3 3 0 16,-3 0 9-16,3 4 2 0,0-4 0 0,-3-4 0 15,3 1-5-15,4 0-1 0,-1-3 0 0,1-7 0 16,4 3-5-16,-1-2 0 0,0 2-1 0,1-6 0 16,-1-6-11-16,0-1 0 0,4-2 0 0,-3-4-11 15,-1 0 2-15,4-3 0 0,0-6 0 0,4-4 0 32,-4-6-39-32,0 0-7 0,0 0-1 0,0 0-1 0,0 0-134 0,3-6-26 0,-3-7-6 0</inkml:trace>
  <inkml:trace contextRef="#ctx0" brushRef="#br0" timeOffset="2339">3921 668 2412 0,'0'0'53'0,"0"0"11"0,0 0 3 0,0 0 0 0,0 0-54 0,10-7-13 16,1-2 0-16,7-1 0 0,7 4 60 0,1-4 10 16,6 4 2-16,8-1 0 0,-1-2-28 0,8 2-6 15,4-2-1-15,-1 2 0 0,-3-2-29 0,3 2-8 16,1-2 0-16,-1 2 0 15,0 1-56-15,-3 0-12 0,4-1-2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3:28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250 416 1796 0,'0'0'80'0,"0"0"16"0,0 0-77 0,0 0-19 0,0 0 0 0,0 0 0 0,4-7 26 0,-4 7 2 16,7 0 0-16,-7 0 0 0,3-3 4 0,-3 3 2 15,8-6 0-15,-8 6 0 0,0 0-34 0,0 0 0 16,10 0 0-16,-10 0 0 0,0 0 41 0,0 0 8 16,4 9 2-16,0 4 0 0,-4-3 17 0,-4 3 4 15,0 3 1-15,1 0 0 0,-1 0-29 0,-3 3-7 16,3 3-1-16,-3 1 0 0,0-1-16 0,0 1-4 16,-1 2-1-16,5 1 0 0,-1-1-1 0,1 1 0 15,-1 0 0-15,4-4 0 0,0 0-5 0,0 1-1 16,4-1 0-16,-1-6 0 0,1 3-8 0,-1-6 0 15,1 3 9-15,3-3-9 0,1 0 10 0,-1-4-2 16,0-2-8-16,0-1 12 0,4-3-12 0,-4 1 0 0,4-4 8 0,0 0-8 16,3-4 8-16,1-2-8 0,-1-4 11 0,0 1-11 15,1-4 0-15,-1 0 0 0,8-3-10 0,-1 0 10 16,-3 0-11-16,4-3 11 0,3 0-8 0,0-4 8 31,-3 1-28-31,0 0 0 0,3-1 0 0,-7 1 0 0,3-1 4 0,-3-2 1 16,0 2 0-16,0 1 0 0,-3 3 11 0,-1-4 1 0,1 4 1 0,-1 0 0 15,1 3 10-15,-5 0 0 0,1 0 0 0,0 3 0 16,0 3 0-16,0 1 0 0,-4-1 0 0,0 4 8 16,0-1-8-16,-7 7 0 0,0 0 8 0,0 0-8 15,0 0 18-15,0 0-1 0,0 0 0 0,0 0 0 16,0 0 11-16,0 0 1 0,0 0 1 0,-3 10 0 16,-1 0-16-16,-3 2-3 0,3 1-1 0,1 0 0 15,-5 0 1-15,1 3 0 0,0 3 0 0,-4 0 0 0,4 1 4 16,0 2 1-16,-4 0 0 0,4 7 0 0,0 0 0 0,-4 3 0 15,4 0 0-15,-1 3 0 0,1 0 0 0,-4 1 0 16,4 2 0-16,0 0 0 0,0 1-8 0,-1 2 0 16,1 1-8-16,0 0 12 0,0 3-12 0,-4 6 11 15,7 0-11-15,-6 3 10 0,2-6-2 0,1 4-8 16,0-8 12-16,0 1-4 0,-4-3 0 0,4-4-8 16,0 1 12-16,-4-4-4 0,4-3 6 0,-1 0 1 15,-2-3 0-15,-1 3 0 0,4 0-1 0,-8-7 0 16,4-2 0-16,-3-1 0 0,0-3-2 0,3 1-1 0,0-8 0 15,-3 1 0-15,3 0 0 0,-4-3 0 16,5-1 0-16,-5-2 0 0,1-4-1 0,-4 0 0 0,0-3 0 0,0-3 0 16,0 0-2-16,3-1-8 0,-6-2 12 0,6 0-4 15,-3-4-8-15,0 0 0 0,0 1 0 0,0-4 0 16,0-3 0-16,0-3 0 0,0-4 0 0,4 4 0 16,-1 0-11-16,1 0-1 0,0-4 0 0,3 1 0 31,-4 0-12-31,5-1-4 0,2 1 0 0,1-1 0 15,0 1-84-15,3-4-18 0,1 4-3 0,6-4-1 0,1-2-61 0,0 2-12 16,6-6-2-16</inkml:trace>
  <inkml:trace contextRef="#ctx0" brushRef="#br0" timeOffset="677">1305 566 403 0,'0'0'17'0,"11"-3"5"0,-4 0-22 0,4-3 0 15,0 2 0-15,-4 1 0 0,4-3 186 0,0-1 33 16,-4 4 6-16,0-3 2 0,4 2-131 0,-4 1-25 0,-7 3-6 0,7-6-1 16,-3 3-12-16,-4 3-2 0,0 0-1 0,0 0 0 15,0-7 26-15,0 7 5 0,0 0 0 0,0 0 1 16,-11-3 15-16,7 0 2 0,4 3 1 0,-10 0 0 16,2-3-28-16,-2 3-6 0,2-4-1 0,-2 4 0 15,2 0-32-15,-2 0-6 0,-1 4-2 0,4-4 0 16,-4 3-4-16,4-3 0 0,-4 3-1 0,0 0 0 15,4 0-6-15,0 1-1 0,-4-1 0 0,4-3 0 16,-4 6-3-16,4-3-1 0,-4 1 0 0,0 2 0 16,4 1 1-16,-1-1 0 0,1 0 0 0,0 1 0 15,0-1-1-15,0 4 0 0,3-1 0 0,0-2 0 16,1 2-8-16,-1-2 0 0,4 6 9 0,0-4-9 16,0 1 0-16,4-1 8 0,-1 4-8 0,5-3 0 15,-1 3 9-15,4-1-9 0,-4-2 12 0,4 3-12 0,0 0 17 0,-1-1-3 16,1 1-1-16,4 3 0 0,-5 0-13 0,1 0 11 15,4 0-11-15,-5-3 10 0,1 3 2 0,0 0 0 16,0-3 0-16,0 0 0 0,-4-1-12 0,0 1-12 16,-3 3 2-16,-1-6 1 0,1 3 9 0,-4-4 0 15,0 1 8-15,-4-1-8 0,1 1 12 0,-1 0-1 16,-7-4-1-16,4 4 0 0,-4-1 2 0,0-2 1 16,1-1 0-16,-5 1 0 0,4 2-13 0,-3-6 11 15,0-3-11-15,-1 4 10 0,-3-1-10 0,4-3 0 16,-4 0 0-16,0 0 0 0,0-3 0 0,0-1-14 15,-4 1 3-15,8 0 1 16,-4 0-18-16,0 0-4 0,3-4-1 0,4 4 0 16,1 0-11-16,2-4-1 0,1 1-1 0,4 0 0 15,3-4-30-15,3 0-7 0,-3 1-1 0,7-1 0 16,4-6-136-16,4 3-27 0</inkml:trace>
  <inkml:trace contextRef="#ctx0" brushRef="#br0" timeOffset="948">1701 560 2325 0,'0'0'103'0,"0"0"21"0,0 0-99 0,0 0-25 0,0 0 0 0,0 0 0 16,0 0 60-16,0 0 8 0,0 0 0 0,-3 13 1 16,3-4-43-16,3 4-9 0,-3 0-1 0,4 0-1 15,-4 3-7-15,0 0 0 0,4 0-8 0,-4 0 12 0,0 6 4 0,3-3 0 16,-6 4 0-16,3-4 0 0,0 0-16 0,0 4 0 15,-4-1 8-15,4 0-8 0,-4-2 9 0,1-1-1 16,3 0 0-16,-4-3 0 0,1 0-8 0,-1-3 0 16,0 0 0-16,1-4 8 0,-1-2-8 0,0 2 0 15,4-9 9-15,0 0-9 16,0 0-19-16,0 0-8 0,-3 0-1 0,3 0-1 16,0 0-171-16,-7-9-33 0,3-1-7 0</inkml:trace>
  <inkml:trace contextRef="#ctx0" brushRef="#br0" timeOffset="1165">1953 163 172 0,'0'0'16'0,"0"0"-16"0,-3 3 0 0,3-3 0 16,-7 7 488-16,3-1 94 0,0 0 19 0,1 1 4 15,-1-1-489-15,4 4-99 0,0-10-17 0,4 9 0 32,-4 1-49-32,3 0-3 0,1-4 0 0,3 4 0 15,-3-1-165-15,3 1-34 0,-3-4-6 0,-1 1-2 0</inkml:trace>
  <inkml:trace contextRef="#ctx0" brushRef="#br0" timeOffset="1622">2004 803 2073 0,'0'0'92'0,"-4"10"19"0,-3-1-89 0,0 1-22 15,3 3 0-15,-3 0 0 0,0 3 138 0,3 0 23 16,1-4 5-16,-1 4 1 0,0-3-119 0,-3 0-24 16,4 0-5-16,-5 0-1 0,5-4-18 0,-1 4 0 15,1-3 0-15,-1-1 0 0,0-2 9 0,1 2-9 16,3-9 0-16,0 0 9 0,0 0-9 0,0 0 8 15,-4 7-8-15,4-7 8 0,0 0 20 0,0 0 4 16,0 0 1-16,0 0 0 0,0 0 0 0,0 0 0 16,7-10 0-16,-3 1 0 0,7-4-24 0,0 0-9 0,-1-6 0 15,5-1 9-15,3-5-9 0,0-1 0 0,3 1 0 0,5-1-11 16,-8 0 3-16,3 1 0 0,1-1 0 0,-1 7 0 16,1 0-1-16,-4 3 0 0,0 0 0 0,0 3 0 15,0 3 9-15,-3 1 0 0,-5 2 0 0,5 4 0 16,-4 0 0-16,-1 0 0 0,1 6 0 0,0 0 0 15,0 0 0-15,-4 4 0 0,0-1 0 0,-3 4 8 16,3 3 2-16,-3 3 1 0,-4 0 0 0,0 3 0 16,0 3 2-16,0-3 1 0,-4 4 0 0,0-1 0 15,1 1-2-15,-1-1 0 0,1-3 0 0,-1 4 0 16,0-4-12-16,1-3 8 0,-1 0-8 0,1-3 0 16,3-1 0-16,0-2 0 0,0 0-13 0,0-1 4 15,0-9-31-15,0 7-5 0,0-7-2 0,0 0 0 16,0 0-99-16,0 0-20 0,0 0-4 0,7 0-1 15,4 0-45-15,-1-3-8 0</inkml:trace>
  <inkml:trace contextRef="#ctx0" brushRef="#br0" timeOffset="1968">3146 112 1785 0,'0'0'159'0,"0"0"-127"15,-8-3-32-15,8 3 0 0,-3-4 197 0,-1 4 34 0,-3-3 6 0,0 6 2 16,-1 1-170-16,1-1-33 0,-4 3-8 0,1 4 0 16,-1-1-28-16,-4 1-12 0,1 6 0 0,0 0 1 15,-1 6 11-15,-3 4 0 0,0-4 0 0,0 10 0 16,4-3 11-16,-4 6 4 0,0-3 1 0,-4 4 0 15,1-1 28-15,3 3 7 0,-8 4 1 0,5 0 0 16,3 2-32-16,0 1-7 0,0 0-1 0,3 3 0 16,1 0 4-16,3-6 0 0,-3 2 0 0,7-5 0 15,3-4-16-15,0-3 0 0,4-3 0 0,0 0 0 16,0-4-10-16,4-2 2 0,3-4 0 0,4 0 0 16,-7-3-44-1,6-3-8-15,5 0-1 0,-1-7-1 0,-3 1-130 0,7-7-25 0,0 0-6 0</inkml:trace>
  <inkml:trace contextRef="#ctx0" brushRef="#br0" timeOffset="2564">3542 0 403 0,'0'0'17'0,"0"0"5"0,0 0-22 0,0 0 0 16,0 0 0-16,0 0 0 0,0 0 353 16,0 0 67-16,0 0 12 0,0 0 4 0,0 0-320 0,0 0-64 15,0 0-13-15,0 0-3 0,0 0 14 0,0 0 2 16,0 0 1-16,0 0 0 0,0 6 10 0,-4 4 1 16,4 2 1-16,-4-2 0 0,1 3-12 0,-1 3-2 15,1 0-1-15,-5 3 0 0,5 0-19 0,-4 1-4 16,3 2-1-16,0 4 0 0,-3-1-17 0,0 4-9 15,3-3 10-15,-3-1-10 0,4 1 11 0,-5-4-11 16,5-3 12-16,-1-3-12 0,1 0 0 0,-1-3 0 16,0 0 0-16,1 0 0 15,-1-4-23-15,4-2-5 0,-3 2 0 0,-5-2-1 16,5-4-46-16,3-3-9 0,-4 3-1 0,4-3-672 0,-7 3-135 16</inkml:trace>
  <inkml:trace contextRef="#ctx0" brushRef="#br0" timeOffset="2861">2969 659 2779 0,'0'0'61'0,"0"0"13"0,0 0 2 0,0 0 2 0,0 0-62 0,0 0-16 0,0 0 0 0,7 3 0 15,4-3 16-15,7 0 1 0,-4 0 0 0,8 0 0 16,3-3-9-16,4 0-8 0,3 0 9 0,5 0-9 0,2-1 0 0,1 4 8 16,-4-6-8-16,3 3 0 0,-3-4 0 0,4 4-10 15,-4-3 2-15,0-1 0 0,0 4 8 0,0-3 9 16,-4 3-1-16,4-1-8 0,4 1 8 0,-7 0-8 16,-1 0 0-16,-3 0 0 0,-4-1 0 0,0 1-9 15,-3 0 1-15,-4 0 0 16,-4 0-95-16,1-1-18 0,-8 4-4 0,-7 0-1008 0</inkml:trace>
  <inkml:trace contextRef="#ctx0" brushRef="#br0" timeOffset="3501">3149 883 2516 0,'11'0'56'0,"-7"0"11"0,-4 0 2 0,0 0 1 0,7 0-56 0,0 0-14 0,0 0 0 0,4 0 0 16,-11 0 19-16,11 3 1 0,3 1 0 0,1 2 0 15,-1 4-10-15,0-4-2 0,1 4 0 0,-4-1 0 16,3-2-8-16,-3 5 0 0,0-2 0 0,-1 3-11 15,-2 0 11-15,-1-4 0 0,-4 4 0 0,-3 0 0 16,4 0 0-16,-8 0 0 0,1 3 0 0,-4-4 0 16,-1 4 32-16,-2 0 8 0,-5 0 1 0,-3 4 1 15,0-4-16-15,-3 0-3 0,-1-4-1 0,0 1 0 16,1 0-22-16,-4-3 0 0,3-4 0 0,4 4 0 0,0-4 0 16,3-6-18-16,5 3 3 0,2-6 1 15,1 3-39-15,0-6-8 0,7 2-2 0,0-5 0 16,7-4-16-16,0 0-3 0,4-3-1 0,7 0 0 15,4 0-33-15,0 0-6 0,-4 0-2 0,7 0 0 16,4 0 4-16,-4 0 0 0,4 3 0 0,-4 1 0 16,-4-1 44-16,5 0 10 0,-5 0 2 0,1 3 0 0,-4 1 32 0,0-1 6 15,-4 1 2-15,1 2 0 0,-5 1 44 0,1-1 10 16,0 1 2-16,-4 3 0 0,0 0 84 0,-7 3 18 16,0 0 3-16,0 0 1 0,0 0-26 0,0 0-6 15,0 0-1-15,0 0 0 0,0 0-18 0,0 0-4 0,0 0-1 16,0 0 0-16,0 0-17 0,-3 9-3 0,-4-2-1 15,3 2 0-15,0 1-15 0,-3 3-3 0,0-1-1 0,0 1 0 16,0 0-21-16,3 0-4 0,-3 0-1 0,3 0 0 16,4 3-4-16,-3-4-2 0,3 4 0 0,0-3 0 15,0 3-10-15,3-3 0 0,1 0 0 0,3 0 8 16,0-4-8-16,4 4 8 0,0-3-8 0,0-1 8 16,7 1 2-16,0-4 0 0,3 1 0 0,1-7 0 15,3 3-10-15,0-6-11 0,4-1 3 0,4-2 0 31,3-4-72-31,0 1-15 0,-4-4-2 0,4-3-1 0,-4 3-106 0,1-3-22 16,-1 0-4-16</inkml:trace>
  <inkml:trace contextRef="#ctx0" brushRef="#br0" timeOffset="3854">4176 134 2415 0,'0'0'53'0,"0"0"11"0,0 0 3 0,0 0 1 0,0 0-55 0,3 13-13 16,4-3 0-16,1 2 0 0,-5 1 17 0,4 3 1 0,1 0 0 0,2 7 0 15,1-1-9-15,0 4-1 0,-4-1-8 0,4 4 12 16,0 0 24-16,0 0 4 0,-4 3 0 0,0 3 1 15,0-3 14-15,0 6 2 0,-7 1 1 0,0 2 0 16,-3 7-22-16,-1-3-4 0,-7 3 0 0,1 0-1 16,-5 0-11-16,1 0-3 0,-4 0 0 0,0-3 0 15,-4-3-8-15,1 3-1 0,-1-4-8 0,0-2 12 16,-6-1-4-16,2-3-8 0,1 0 11 0,0-6-11 16,0-3 0-16,-4-7 0 0,0 0 0 0,-3-6 0 31,6 0-103-31,-6-4-21 0,3-5-4 0,4-4-705 0,-4-4-142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3:36.3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5597 1142 403 0,'0'0'36'0,"0"0"-36"0,0 0 0 0,-4-3 0 15,-3 0 214-15,7 3 36 0,-4-6 7 0,1 2 2 16,3 4-207-16,0-6-42 0,0 3-10 0,0 3 0 16,0 0 0-16,3-7 0 0,-3 1 0 0,0 6 0 15,4-6 8-15,-4 6-8 0,7-7 12 0,-3 1-4 16,-4 6 38-16,0 0 7 0,0 0 2 0,0 0 0 15,0 0 11-15,0 0 2 0,0 0 1 0,0 0 0 0,0 0 11 0,0 0 1 16,0 0 1-16,0 0 0 0,0 0-10 0,0 0-1 16,0 6-1-16,-4 7 0 0,0-3-14 0,1 2-2 15,3 1-1-15,-4 3 0 0,-3 3-16 0,0 1-3 16,0 2-1-16,-4-3 0 0,0 7-11 0,0 3-2 16,-3 6-1-16,-1 0 0 0,1 4-3 0,0 5 0 15,-4-2 0-15,0 0 0 0,-4 2-6 0,4-5-2 16,0 2 0-16,0-2 0 0,0-1 3 0,0 1 0 15,0-4 0-15,0 0 0 0,0-3-3 0,4 0 0 16,-1-3 0-16,1 0 0 0,-1-4-8 0,1-2 8 16,3-1-8-16,-3-6 8 0,3-6-8 0,0 3 0 0,0-4 0 15,0-2 0 1,1-4-26-16,-1-3-7 0,0-3-2 0,0-1 0 16,4-2-23-16,0-4-5 0,0-6-1 0,-1-3 0 15,5-3-88-15,-4-4-17 0,7-3-4 0,0 1-1 16,0-4-22-16,0 0-5 0,0-42-1 0,0 16 0 0</inkml:trace>
  <inkml:trace contextRef="#ctx0" brushRef="#br0" timeOffset="212">5654 608 2530 0,'0'0'56'0,"0"0"11"0,0 0 2 0,0 0 3 0,0 0-58 0,0 0-14 0,0 0 0 0,0 0 0 0,8 3 0 0,-1-3 9 16,-7 0-9-16,0 0 8 0,11 0-8 0,-1 3 0 16,-2 0-12-16,-1 4 12 15,-7-7-112-15,11 3-14 0,-1 3-3 0,1-2-1 16,0 2-82-16,0-3-16 0,0 4-3 0,-4-4-1 0</inkml:trace>
  <inkml:trace contextRef="#ctx0" brushRef="#br0" timeOffset="916">6047 902 1843 0,'0'0'81'0,"-7"7"18"0,3-1-79 0,-3 4-20 16,0 3 0-16,-1-4 0 0,1 7 78 0,0 0 12 0,3 0 2 0,-3 0 1 16,-4 3-27-16,1 4-6 0,-1-1 0 0,0 1-1 15,0 2-26-15,4 1-5 0,-4-1 0 0,0 4-1 16,1 0-19-16,2-3-8 0,-2 3 0 0,6-1 8 15,-3 1-8-15,3-3 0 0,-3-1 0 0,3-2 8 16,4-1-8-16,-3-3 10 0,3-6-10 0,0 0 10 16,0-3 4-16,3-4 1 0,1 0 0 0,-4-6 0 15,11 0 1-15,0-6 1 0,-1-4 0 0,5 1 0 16,3-4-17-16,0-3-19 0,3-6 4 0,-3-1 1 16,11 4-14-16,-7-3-4 15,-4 2 0-15,3-2 0 0,1 0 9 0,-4 2 2 0,-3 1 0 0,-1 0 0 16,4 3 21-16,-7 0 0 0,0 0-9 0,-4 3 9 15,4 7 0-15,-8-4 0 0,4 4 0 0,-7 6 0 16,0 0 10-16,0 0-10 0,0 0 10 0,0 0-10 0,0 0 12 0,0 0-4 16,0 0-8-16,0 0 12 0,0 0 2 15,0 0 0-15,0 9 0 0,-3 1 0 0,3 0 0 0,-4-1 0 16,4 4 0-16,0-3 0 0,0 2-5 0,0 1-1 16,0 0 0-16,0-3 0 0,4 2-8 0,-1 1 0 15,-3-3 0-15,4 3 0 0,3-4 0 0,0-2 8 16,1-1-8-16,-1-3 0 0,0 4 8 0,4-4-8 15,3-3 8-15,-3 0-8 0,3-3 12 0,1-1-2 16,-1-2-1-16,4 0 0 0,0-1-9 0,4 1 0 16,-4-4 0-16,3-3 8 0,1 1-8 0,3-1 0 15,0 0-12-15,4 0 12 0,-7 4-9 0,-1-4 9 16,1 3 0-16,0 4 0 0,-4-4 0 0,-4 4 0 0,1 3 0 16,-1-1 0-16,-3 4 0 0,0 0 0 0,-11 0-10 0,7 7 10 15,4-1 0-15,-8 1 11 0,4 2-1 0,-3 1 0 16,-4 3 4-16,4-1 1 0,-4 1 0 0,0 3 0 15,-4-3-1-15,0 3 0 0,-3 0 0 0,0 0 0 16,-4 0-1-16,0 3 0 0,1-3 0 0,-1 0 0 16,-4-3-13-16,1 3 9 0,3-3-9 0,-3-4 8 15,-4 1 4-15,3 0 0 0,-3-1 0 0,0 1 0 16,4-4-12-16,-4 1 0 0,3-4-10 0,1-3 10 16,0-7-24-16,-4 4 0 0,3-3 1 0,1-4 0 15,3-3-29-15,0 1-5 0,4-4-2 0,-4 3 0 16,4-3-7-16,3-3-2 0,4-1 0 0,0-2 0 15,4 0 1-15,3-1 0 0,4-2 0 0,0-4 0 16,3 0-157-16,4-6-31 0,25-42-6 0,-3 10-2 0</inkml:trace>
  <inkml:trace contextRef="#ctx0" brushRef="#br0" timeOffset="1187">7235 329 1440 0,'0'0'128'0,"0"0"-103"16,0 0-25-16,0 0 0 0,0 0 149 0,0 10 25 15,8 3 5-15,-5 0 1 0,-3-1-81 0,-3 4-16 16,-1 4-3-16,0 2-1 0,1 4-35 0,-1 6-8 16,-10-4 0-16,7 8-1 0,-1-1-16 0,-2 3-3 15,-1 4-1-15,-4 3 0 0,5 0 8 0,-1-1 1 16,-4 1 1-16,5 3 0 0,-8 0-2 0,7-3-1 16,0 0 0-16,0-4 0 0,-7-2-22 0,7-4 9 0,4 0-9 0,0-3 0 15,-4-3 9-15,4 0-9 0,3-7 0 16,-3-2 9-16,3 2-9 0,-3-6 10 0,4-3-10 0,-1-4 10 15,4 1-28-15,-4 0-6 0,1-7 0 0,-1-3-1 32,4 0-36-32,-7-3-7 0,3-4-2 0,-3-2 0 15,4-1-97-15,-1-6-19 0,0 0-4 0,1-3-412 0,-8 0-82 0</inkml:trace>
  <inkml:trace contextRef="#ctx0" brushRef="#br0" timeOffset="1330">6846 1062 288 0,'0'-16'25'0,"0"-3"-25"0,-3-3 0 0,3 3 0 15,0-4 303-15,0 7 55 0,0 0 11 0,0 3 3 16,3 1-192-16,5 2-39 0,-1 0-7 0,7 1-2 15,-3 2-48-15,7 1-9 0,4 0-3 0,-1-1 0 16,8 1-19-16,3 3-4 0,8-1-1 0,-4-2 0 0,-3 3-26 16,3 0-6-16,3-1 0 0,4 1-1 0,-14-3-15 15,7-1 0-15,0 4 0 0,-3-3-10 16,-1-1-87-16,-7 4-18 0,0-3-3 0</inkml:trace>
  <inkml:trace contextRef="#ctx0" brushRef="#br0" timeOffset="2051">4869 182 1094 0,'0'0'97'0,"0"0"-77"16,-7-3-20-16,7 3 0 0,0 0 370 0,0 0 70 15,0 0 15-15,-4 3 2 0,4-3-371 0,-7 6-74 16,4 1-12-16,-1-1-9 0,0 4-9 0,1-1-2 16,3 4 0-16,0 0 0 15,0 0-12-15,0 0-4 0,-4 0 0 0,4-1 0 16,4 4-20-16,-4-6-5 0,0 0-1 0,0-1 0 0,-4 1 31 0,4-10 7 0,0 0 0 15,0 0 1-15,4 6 0 0,-4-6 0 0,0 0 0 0,7 7 0 32,-7-7-33-32,11-4-6 0,0 1-2 0,-1-3 0 0,1-4 36 0,0 4 6 0,0-4 2 0,0 1 0 15,3-1 9-15,-3-3 3 0,0 4 0 0,3-1 0 16,-3 4 8-16,0-1 0 0,3-2 0 0,-3 5 8 16,0 1 48-16,-4 0 9 0,4 0 3 0,-1 6 0 15,-10-3-10-15,8 6-2 0,2 4 0 0,-2 0 0 16,-1-1-24-16,-4 4-6 0,-3 0-1 0,4 3 0 15,-8 3-14-15,4-3-3 0,-3 6-8 0,3-2 12 16,-4-1-26-16,-3 0-6 0,0-3 0 0,0-3-669 16,-1 0-134-16</inkml:trace>
  <inkml:trace contextRef="#ctx0" brushRef="#br0" timeOffset="2808">79 0 403 0,'0'0'36'0,"0"0"-36"15,-11 3 0-15,4 0 0 0,0 0 446 0,-4 0 82 16,8 4 17-16,-5 2 3 0,5 1-448 0,-4 0-91 16,-1-1-17-16,5 1-4 0,-1 3 12 0,1-4 8 15,-1 4 0-15,4 0-8 0,0 0 0 0,0-4 0 16,0 4-12-16,0 0 3 0,4-4-1 0,-1 1 0 0,-3-10 0 0,0 10 0 31,0-4-21-31,0-6-4 0,7 6-1 0,-3 1 0 16,3-4-47-16,4-3-9 0,3-3-3 0,1-4 0 15,-1 1-38-15,8-4-8 0,-4 1-2 0,0-4 0 16,0 3-53-16,0-2-12 0,0-1-1 0,0 0-1 16,0 3 110-16,0-2 23 0,-4 2 4 0,4 4 1 0,-3-4 190 0,-1 7 38 0,-3-4 8 0,0 4 2 15,0 3 14-15,-4 0 4 0,-7 0 0 0,0 0 0 16,7 7-80-16,-3-1-16 0,-4-6-4 0,0 10 0 15,-4 2-19-15,0 1-4 0,1-3-1 0,-1 3 0 16,-3-1-31-16,3 1-6 0,-3 0-2 0,3 0 0 16,1-4-21-16,-1 1-10 0,4-4 1 0,0 4-936 15</inkml:trace>
  <inkml:trace contextRef="#ctx0" brushRef="#br0" timeOffset="3636">8345 368 979 0,'0'0'87'0,"0"0"-70"0,0-7-17 0,-8 1 0 15,1 0 216-15,0-1 40 0,7 7 8 0,0 0 2 16,-7-3-176-16,7 3-35 0,0 0-7 0,0 0-2 16,-4-3-2-16,4 3 0 0,0 0 0 0,0 0 0 15,-3 9-8-15,-1 4-3 0,-7 3 0 0,8 7 0 16,-1-1 7-16,-3 4 0 0,-11 6 1 0,3 6 0 15,5 0-12-15,-8 4-2 0,-4 3-1 0,-3 3 0 16,0 3-2-16,3 4-1 0,-3 2 0 0,0 1 0 16,-1-1-5-16,1-2-1 0,7-1 0 0,-4-6 0 15,1-3-8-15,-1 3-1 0,8-9-8 0,-4-1 12 16,3 0-3-16,1-6-1 0,3 0 0 0,4-3 0 16,0-6-8-16,3-4 0 0,-3-3 0 0,3-3 0 15,12-1-11-15,-8-5-4 0,0-7-1 0,0 0 0 16,7-3-104-16,4-7-22 0,-4-6-4 0,0 0-584 15,7-6-117-15</inkml:trace>
  <inkml:trace contextRef="#ctx0" brushRef="#br0" timeOffset="5527">8406 826 1036 0,'0'0'92'0,"0"0"-73"15,0 0-19-15,0 0 0 0,0 0 253 0,0 0 47 16,11 0 10-16,-11 0 2 0,0 0-203 0,0 0-40 15,0 0-8-15,3 6-1 0,-6 4-4 0,3-1 0 0,0 1 0 0,-4 3 0 16,4-1-12-16,-7 1-4 16,0 3 0-16,-1 0 0 0,-2 0-22 0,2 0-5 0,-10 0-1 0,8 0 0 15,-1 0-3-15,-4-3-1 0,-6 3 0 0,-1-3 0 16,4 0-8-16,-3 3 0 0,-1-4 0 0,-3 1 8 16,0-3 4-16,3 3 0 0,4-4 0 0,-4 1 0 15,1-1-12-15,-1-2 0 0,8-1 0 0,-1 1 0 16,1 2 0-16,3-2 0 0,4-4 0 0,-4 0 0 15,7 0 0-15,1 4 16 0,-4-7-2 0,7 0-1 16,0 0 5-16,0 0 1 0,-4 6 0 0,4-6 0 16,7 7-19-16,-3 2 0 0,-4 1 0 0,3 3 0 15,8-4 0-15,-4 7 0 0,1-3 0 0,2 0 0 16,1 3 8-16,4-3-8 0,6 3 12 0,-3 0-12 16,0 0 10-16,8 3-10 0,6-3 8 0,0 0-8 15,1-3 12-15,3-1-2 0,3-2-1 0,-3 0 0 16,4-4-9-16,-4-6 0 0,0-3 0 0,4-7 8 0,-4 1-8 15,3-1 0-15,5-6 0 0,-5 0 0 0,1-3-16 16,-1 0-4-16,1-1-2 0,-8-2 0 16,1 3-14-16,-8-4-2 0,0 4-1 0,-3-3 0 15,-8-1 22-15,-3 1 4 0,-4 0 1 0,0-4 0 0,-3 0 12 0,0 1-9 16,-4-1 9-16,-4 0-8 0,0 7 0 0,1 0 0 16,-4 6 0-16,-1 0 0 0,1 4 8 0,0-1 0 15,0 4 0-15,-4 6 0 0,0 0 0 0,0 0 11 16,-3 6-3-16,3-3 0 0,0 4-8 0,1 2 0 15,-1 4 0-15,0 3 0 0,-3 0 0 0,3 0 0 16,0 3 0-16,4 4 0 0,0-4 9 0,-1 3 3 16,1 1 1-16,0-4 0 0,7 4-4 0,0-1-1 0,0-3 0 0,0 0 0 15,4 1 6-15,-1 2 1 0,4-3 0 16,4 0 0-16,-4 1 10 0,4-1 3 0,-4-3 0 0,4 3 0 16,0-6-15-16,3 3-2 0,1-3-1 0,3-1 0 15,0-2-10-15,-4-4 8 0,8 1-8 0,-4-4 8 16,3 0-8-16,1-3 0 0,0 0 0 0,-1-6 8 15,5-4-8-15,-1-3 0 0,4 1 0 0,-1-4 0 16,5 0-9-16,-1-4-7 0,1-2-2 0,-1 3 0 31,-3 0-14-31,3-4-4 0,-3 1 0 0,0-1 0 0,0 1 12 0,-4 0 1 0,-7-1 1 0,3 1 0 16,-6-1 8-16,-4 1 2 0,0-1 0 0,-4 4 0 16,-4 0 12-16,1 3 0 0,-4 0 0 0,-4 0 0 15,-3 3 0-15,4 4 0 0,-5-1 0 0,-3 0 0 16,1 4-28-16,-5 3-4 0,-3-4 0 15,0 7 0-15,0 4 32 0,0 2-9 0,0 0 9 0,0 4 0 0,0 0 22 16,4 2 10-16,-8 1 1 0,8 6 1 0,-8 1-18 0,8-4-3 16,-1 3-1-16,5 0 0 0,-1-3-4 0,4 3 0 15,3 1-8-15,0-4 12 0,4 0 0 0,4 3 0 16,0-3 0-16,3 0 0 0,4 0 12 0,-1 0 3 16,1-3 0-16,4-1 0 0,6-2-7 0,-3-4-2 15,0 1 0-15,0-1 0 0,4-6-18 0,3 0 10 16,0 0-10-16,-3-3 8 0,3-3-8 0,-3-1 0 15,3 1-10-15,-7-4 10 0,4 1-14 0,-4-7 3 16,3 3 1-16,-3-3 0 0,0-3-6 0,4 3 0 16,-4-4-1-16,-4 1 0 0,1 0 5 0,-1 0 2 15,-3-4 0-15,3 1 0 0,-3-4 10 0,-4 7 0 0,4-3 0 16,-4 2 0-16,4 4 0 0,-7 4 0 0,-4 2 0 16,3 4 0-16,-3-1 0 0,0 7 0 0,0 0 0 0,0 0 0 15,0 0 0-15,0 0 0 0,-7 7 0 0,0 2 0 16,-4 4 0-16,4 3 8 0,0 3-8 0,-4 4 8 15,-4 2 9-15,5 4 3 0,-5 0 0 0,1 6 0 16,-1 0-9-16,-3 4-2 0,4 2 0 0,-4 4 0 16,0 6-1-16,0 1 0 0,-4-1 0 0,4 0 0 15,0 0 5-15,-3 0 1 0,-1-6 0 0,0 3 0 16,4 0-5-16,0 0-1 0,0-6 0 0,0-4 0 16,8 1 13-16,-5-7 3 0,4 0 0 0,1-7 0 15,-1-2-24-15,4-1 0 0,-1-6 0 0,1 0-12 16,0-3 20-16,3-7 3 0,1 1 1 0,3-7 0 0,0 0-12 15,0 0-16-15,-4-3 4 0,4 3 1 0,0-10-3 16,0-3-1-16,0-3 0 0,4-3 0 0,3-3 2 0,4-7 0 16,-4-3 0-16,4-3 0 0,3-4-1 0,1 1 0 15,-1-4 0-15,4-3 0 0,0-3 5 0,4 0 1 16,-1-3 0-16,1-3 0 16,3-1-16-16,-3-2-4 0,3 5 0 0,-3 4 0 0,3 4 10 0,0-1 2 15,0 3 0-15,0 4 0 0,1 3 7 0,-5-1 9 16,1 4-13-16,-1 3 5 0,1 1 8 0,-4 5 0 15,-4 4 0-15,1 0-8 0,-1 3 8 0,1 3 0 16,-5 3 0-16,-2 1 0 0,-1 6 10 0,-7 3-2 16,0 0-8-16,7-4 12 0,0 4-12 0,-7 0 0 15,7 7-9-15,-3-1 9 0,0 1 0 0,-1 2 15 0,1 1-2 16,-4-1 0-16,3 4-13 0,-6-3 0 16,-1 3 0-16,1 3-10 0,-1-4 18 0,-3 4 3 0,-4-3 1 0,4 3 0 15,-4-3-12-15,-3 3 10 0,-1 0-10 0,-3-3 10 16,4 3-1-16,-1 0 0 0,1-3 0 0,0 3 0 15,-4-3-1-15,3 3-8 0,1-4 12 0,-1 1-4 16,1 0-8-16,3-3 8 0,4-1-8 0,-4 1 8 16,4-1-8-16,3-2 0 0,1-1 0 0,3-6 8 15,0 0-8-15,0 0 0 0,0 0 0 0,0 0 0 16,0 0 0-16,0 0 0 0,0 0 0 0,0 0 0 16,0 0 0-16,7-3 0 0,0 0-12 0,0 0 12 15,1-4-9-15,-1 1 9 0,4-1 0 0,-4-2 0 16,7 2 0-16,-3-2-8 0,7-1 8 0,-4 1 0 15,1-1 0-15,6-3-10 0,1 0 10 0,3 1-8 16,0-1-3-16,4-3 0 0,-4 0 0 0,8 0 0 0,-8 3-1 16,4-3 0-16,-4-3 0 0,4 3 0 0,-4-4 12 0,0 1 0 15,1 0-9-15,-1-3 9 0,0-4 0 0,0 0 0 16,-3 4 0-16,3 0 0 0,-3-1 0 0,-4 7 0 16,3-3 0-16,-6 3 0 0,-1 0 0 0,-3 0 0 15,3 3 8-15,-7 4-8 0,1-1 0 0,-5 0 0 16,4 4 0-16,-3 0 0 0,-4-1 0 0,0 7 8 15,0 0-8-15,0 0 0 0,-7-3 10 0,3 0-10 16,-3 0 12-16,0-1-12 0,7 4 8 0,-7 4-8 16,-1-1 0-16,8-3 0 0,-7 3 0 0,0 3 0 15,0 1 0-15,3-1 0 0,1 1 0 0,3-7 8 0,-4 12-8 16,4-5 0-16,-4 2 14 0,8 1-4 0,0-4-1 0,-1 4 0 16,4 3 3-16,1-4 0 0,2 1 0 0,1 3 0 15,0 0 1-15,3 3 1 0,1 0 0 0,-1 0 0 16,1 3-2-16,3 0-1 0,-4 0 0 0,1 4 0 15,-1-1-2-15,0-3 0 0,-3 4 0 0,-4-4 0 16,1 0-9-16,-5 0 8 0,-3 0-8 0,0 1 8 16,-3-7-8-16,-1 3 12 0,-3-4-12 0,-4 1 12 15,-3 0 2-15,-1-3 1 0,1 2 0 0,-8-2 0 16,0 0 1-16,-3-4 1 0,4 0 0 0,-5-2 0 16,-2 2-17-16,2-6 10 0,1 0-10 0,0-3 8 15,0 0-8-15,3-1 0 0,-3 1-10 0,3-3 10 16,4-4-38-16,4 1-2 15,0 2 0-15,6-6 0 16,8 4-146-16,8-4-30 0</inkml:trace>
  <inkml:trace contextRef="#ctx0" brushRef="#br0" timeOffset="7546">11503 912 518 0,'0'0'23'0,"0"0"5"0,0 0-28 0,0 0 0 0,0 0 0 0,0 0 0 16,-3-6 385-16,3 6 72 0,0 0 15 0,0 0 2 16,-8-7-379-16,8 7-76 0,0 0-19 0,0 0 0 15,-7-6 0-15,0 3 8 0,-4-1-8 0,4 1 0 16,-4 3 18-16,0 0-3 0,1 3-1 0,-1 4 0 16,-4-4 20-16,4 7 4 0,-3-1 1 0,-4 7 0 15,0-3 15-15,4 6 3 0,-4-3 1 0,-4 7 0 16,4 2-18-16,0-2-3 0,0-1-1 0,-4 4 0 15,4-1-12-15,0 1-4 0,4-1 0 0,0-2 0 16,3 3-10-16,0-4-2 0,0-3-8 0,8 0 12 16,-1 1 8-16,4-1 2 0,-4-3 0 0,8 0 0 0,3-3-22 0,0-1 0 15,4-5 0-15,-4-1 0 0,11-3 11 16,-3 1-3-16,-1-4 0 0,8 0 0 0,-4-10-8 0,7 4 0 16,-3-7 0-16,3-3 0 0,0 0 0 0,7 0 0 15,-3-3-14-15,0-1 5 0,-4 1-11 0,1-3-1 16,-1-1-1-16,-7 1 0 0,0-4 2 0,-4-3 1 15,-7 1 0-15,1-4 0 0,-8 0 10 0,0 3 9 16,0-3-13-16,-4 3 5 0,-3 3 8 0,-4 1-10 16,0 2 10-16,-3 4-10 0,-1 0 10 0,1 3 0 15,-4 6 0-15,0-2 0 0,4 2-8 0,-5 7 8 16,1 0-8-16,0-1 8 0,0 4 0 0,4 4-8 16,0-1 8-16,3 3 0 0,-4 1 0 0,5-1 0 0,-1 0 0 0,4 4 0 15,3-4 8-15,0 4-8 0,4-4 8 0,4 4-8 16,0 0 15-16,3-4-2 0,0 4 0 0,4-1 0 15,7-2-4-15,-4-1-1 0,8-3 0 0,3 0 0 16,4 4-8-16,0-7 0 0,7 0 0 0,0-3 0 16,0-4 0-16,0 4 0 0,0-3 0 0,3-1 0 15,-3 1 0-15,0-4 16 0,-3 4 0 0,3-1-1 16,-7-2-15-16,-1-1-16 0,1 1 3 0,-3 2 1 16,-5 1 12-16,4-1 0 0,-7-2 0 0,0 6 0 15,-3-4 0-15,-8 4 0 0,4 0 12 0,-11 3-12 16,0 0 8-16,0 0-8 0,0 0 0 0,0 0 0 15,0 0 0-15,0 0 0 0,-11 0 0 0,4 0 0 16,0 3 0-16,-4 0 0 0,0 0-15 0,0 1 5 16,0-1 10-16,1 0 0 0,2 3 0 0,-2 1 0 0,2-1 0 0,-2 1 11 15,2-1-11-15,1 4 12 0,-4-4-12 0,4 4 0 16,-4-1-12-16,4 1 12 0,0-1 18 0,3 4 11 16,-3 3 3-16,0 0 0 0,3-3-32 0,1 0 0 15,3 0 0-15,0-1 0 0,0 1 0 0,3 3 0 16,1-3 0-16,-1 0 0 0,5 0 12 0,-1-1-3 15,4 1-1-15,-1 3 0 0,1-3 0 0,0 3-8 16,4 0 12-16,-1 0-4 0,4 0-8 0,0 3 0 16,4-3 0-16,-4 4 8 0,-4-4-8 0,4 0 8 15,0 0-8-15,0 0 8 0,-4 0-8 0,1 0 0 16,-1-4 0-16,-3-2 0 0,-4 3 0 0,-3-4 12 16,-4 1-12-16,0 0 12 0,0-10-12 0,-4 9 0 0,-7 1 0 15,1-1 8-15,-5 1 0 0,1-4 0 0,-4-2 0 0,-7 2 0 16,3-3-8-16,-3 0 0 0,0 1-10 0,-1-4 10 15,1-4 0-15,0 1 8 0,3 3 1 0,4-3 0 16,-3 0-9-16,3 0 0 0,0-4 0 0,3 4 0 16,4-3 0-16,4 2-11 0,-4-2 1 0,4 3 0 15,4-4 10-15,3 7 0 0,0-6 0 0,3-4 0 16,4 4-19-16,1 0 2 0,-1-4 0 0,4 4 0 16,3-4-2-16,0 0 0 0,4 1 0 0,0-1 0 15,0 1 19-15,8-1 0 0,-1 0 8 0,4 1-8 16,-4-4-17-16,4 0-10 0,7 0-1 0,-4 1-1 15,4-1 13-15,-3 0 4 0,-1 0 0 0,0-3 0 16,-6 3 12-16,2 0-9 0,-6 1 9 0,0 2-8 16,-4-3 8-16,0 0 0 0,-4 1 0 0,0 2 0 0,-3-3 0 15,0 0 0-15,-4 1 10 0,0 5-10 0,-3 1 12 16,0 3-3-16,-1-4-1 0,-3 7 0 0,0 0-8 0,0 0 0 16,0 0 0-16,0 0 0 0,0 0 0 0,0 0 0 15,0 0 0-15,0 0 0 0,-7 10 0 0,0 3 0 16,0-4 0-16,-1 7 0 0,1 0 28 0,0 0 3 15,3 0 1-15,1 0 0 0,-1 3-20 0,1-3-4 16,-5 1-8-16,5 2 12 0,3-3-2 0,0 0-1 16,-4-3 0-16,4 3 0 0,4 0-1 0,-1-4-8 15,1 4 12-15,0-3-4 0,3 0 1 0,0 3 0 16,0-3 0-16,4 0 0 0,-4-4 19 0,8 1 3 16,-4-1 1-16,3-2 0 0,4-4-32 0,-4 0 0 15,4 0 0-15,4-6 0 0,3 0-16 0,4-3 1 0,-4-4 0 0,0 4 0 16,4-7-5-16,0 0-2 0,0-3 0 0,0 0 0 31,-1 3-4-31,-2-3-1 0,-5-3 0 0,1 0 0 16,-1 3-2-16,1-3-1 0,-8 3 0 0,1 0 0 0,-1 3 18 0,-3 0 12 0,0 0-13 0,-4 0 5 15,-3 4 8-15,-1-1 0 0,5 0 8 0,-8 4-8 16,3 0 0-16,-3 6 9 0,0 0-9 0,0 0 0 16,0 0 8-16,0 0-8 0,0 0 0 0,0 0 0 15,0 0 0-15,0 0 8 0,0 0-8 0,0 0 0 16,0 0 18-16,0 0-3 0,0 0-1 0,0 9 0 15,-3 4 3-15,-1 0 1 0,0 0 0 0,1-1 0 16,-1-2-3-16,1 6-1 0,-1-3 0 0,-3 0 0 16,3 3-4-16,1-3-1 0,-5 3 0 0,1 0 0 0,4 0-9 15,-1 0 12-15,-3 0-12 0,3 0 12 0,0 0-12 16,1 0 10-16,-1 0-10 0,4 0 10 0,-3-4-10 0,-1 4 8 16,4 0-8-16,-4-3 8 0,1 0-8 0,3 0 0 15,0-4 0-15,0 1 0 0,0-10 0 0,0 0 8 16,0 0-8-16,0 0 0 0,0 0 0 0,0 0-9 15,0 0 0-15,0 0 0 16,0 0-21-16,0 0-4 0,0 0-1 0,0-10 0 16,0 1-152-16,0-7-30 0,0 0-7 0</inkml:trace>
  <inkml:trace contextRef="#ctx0" brushRef="#br0" timeOffset="7763">13041 617 2761 0,'0'0'60'0,"0"0"13"0,0 0 3 0,0 0 2 0,0 0-62 0,0 0-16 0,0 0 0 0,0 0 0 16,0 0-125-16,0 0-28 0,0 0-6 0,0 0-563 15,0 0-113-15</inkml:trace>
  <inkml:trace contextRef="#ctx0" brushRef="#br0" timeOffset="8182">13506 272 2289 0,'0'0'101'0,"0"0"22"0,0 0-99 0,-4 3-24 15,-3 0 0-15,0 4 0 0,3-1 22 0,-3 0-1 16,3 7 0-16,-3 0 0 0,0 6-9 0,-4 4-1 0,4 5-1 0,-4 4 0 15,-3 4 11-15,3 2 3 0,-4 4 0 0,1-1 0 16,-4 4 5-16,0 0 2 0,0 6 0 0,0 0 0 16,0 1 11-16,0-1 2 0,3 3 1 0,-3-6 0 15,8 3-20-15,-5-3-4 0,4-6-1 0,1 0 0 16,2-4-20-16,1-3 0 0,0-3 0 0,3-3 0 16,4 0 27-16,-3-3 4 0,3-4 1 0,-4-3 0 15,1 0-32-15,-1-6 0 0,4 0 0 0,0-7 0 31,-4 1-25-31,4-7-11 0,0 0-3 0,0 0 0 0,0 0-24 0,0-7-5 0,4-2 0 16,0-1-1-16,3 1-100 0,-4-7-20 0,8 3-4 16,0-3-1-16,0 0-39 0,3-3-8 0,1-1-2 15,-1-2 0-15</inkml:trace>
  <inkml:trace contextRef="#ctx0" brushRef="#br0" timeOffset="8490">13844 294 2271 0,'0'0'100'0,"-3"3"22"0,-5 1-98 0,5-1-24 15,-5 3 0-15,1 1 0 0,0 2 62 0,0 4 7 16,0 3 2-16,-1 3 0 0,1 4-40 0,-4-1-8 16,1 4-2-16,-5 2 0 0,4 1 8 0,-7 6 2 15,0-3 0-15,0 7 0 0,0-4-5 0,4 0-1 16,-4 7 0-16,4-4 0 0,-4 4 19 0,3 3 3 0,-3 0 1 0,7-1 0 15,-3 4-29-15,3 0-6 0,-3-6-1 0,7-4 0 16,-4 4-12-16,0-3 8 0,4-4-8 0,-4 0 0 16,4 0 13-16,3-3-3 0,1-3-1 0,-5 0 0 15,5 0-9-15,-1-4 0 0,4-6 0 0,-3 1 0 16,3-4 0-16,0-7 0 0,0 1 0 0,3-4 0 31,-3-6-57-31,0 0-4 0,0 0-1 0,0 0 0 16,0 0-114-16,7-13-22 0,4-3-5 0</inkml:trace>
  <inkml:trace contextRef="#ctx0" brushRef="#br0" timeOffset="9026">14129 957 2602 0,'0'0'57'15,"-4"-3"12"-15,0-1 3 0,-3 1 1 0,0 0-58 0,3 0-15 0,-3 3 0 0,0 0 0 0,-4 0 28 0,4 0 4 16,0-3 0-16,-4 3 0 0,-3 3-32 0,3 0 0 16,-4 3 0-16,5 1 0 0,-8-1 0 0,3 1 0 15,1-4 0-15,-4 3 0 0,3 1 12 0,-3 2-3 16,-3 1-1-16,3 3 0 0,-4 3 12 0,8 0 1 16,-4 0 1-16,3 3 0 0,1-3 14 0,-1 3 4 15,8-3 0-15,-4-3 0 0,8 3-32 0,-4 0-8 16,7-3 0-16,-4 0 0 0,8-4 0 0,-1 4 0 15,4-3 0-15,4-4 0 0,-4-3 0 0,4 4 0 16,0-7 0-16,0 0 0 0,3 0 0 0,1-4-12 0,3-2 12 0,-4 0-12 31,4-1-15-31,0 1-3 0,0-4-1 0,-3 1 0 16,-1-4-1-16,0 0 0 0,1-3 0 0,-4 3 0 16,-1-3-8-16,1 0-1 0,0-6-1 0,-4 2 0 0,0 1 22 0,1-6 5 0,-1 2 1 0,0 1 0 15,-7 6 14-15,4 6 0 0,-4 1 0 0,3 2 0 16,-3 7 10-16,0 0 5 0,0 0 1 0,0 0 0 15,0 0-7-15,-3 7-1 0,-5 2 0 0,5 4 0 16,-1 0 20-16,4 6 3 0,-3 0 1 0,-1-3 0 16,0 7-20-16,4-1-3 0,4-3-1 0,-4 4 0 15,4-4 4-15,-4 0 0 0,7 0 0 0,-4-3 0 16,5 4-2-16,-1-4 0 0,4-4 0 0,-1 1 0 16,1 3-10-16,4-6 8 0,3-1-8 0,0 1 8 15,3-4-17-15,1-2-4 0,3 2-1 0,7-6 0 16,1-3-14-16,-1 0-4 0,1-4 0 0,-1-2 0 15,1 2-112-15,-1-6-22 0,-3 1-5 0,0-4-518 16,-1 0-104-16</inkml:trace>
  <inkml:trace contextRef="#ctx0" brushRef="#br0" timeOffset="9325">15141 48 288 0,'0'0'25'0,"-4"-4"-25"16,-3 1 0-16,-4 0 0 0,0 6 443 0,0 0 83 15,1 1 17-15,-5 5 3 0,-3-2-399 0,0 5-80 16,-3 1-16-16,-5 6-3 0,1 1-15 0,0 5-2 0,0 4-1 16,0 3 0-16,3 0-10 0,-3 7-3 0,3 2 0 0,-3 4 0 15,3 3 11-15,4 0 1 0,0 0 1 0,0-3 0 16,4 3 7-16,3 3 2 0,-3 0 0 0,3 1 0 16,0 2-7-16,4 0-2 0,-4-6 0 0,4 4 0 15,0-8-15-15,-1 1-3 0,5-6-1 0,-4-4 0 16,3 0-11-16,0-6 8 0,1 0-8 0,-1 0 8 15,1-7-8-15,-1-3 0 0,0-3 0 0,4-3 0 16,0-3 0-16,0-1-14 0,0-9 2 0,0 0 0 16,0 0-36-16,0 0-8 15,0 0 0-15,0 0-1 0,0-9-148 0,0-1-30 0,-3-3-5 16,3-3-2-16</inkml:trace>
  <inkml:trace contextRef="#ctx0" brushRef="#br0" timeOffset="9723">14320 1014 1789 0,'-15'-3'79'0,"8"0"17"0,0 0-77 0,3 0-19 16,-3-1 0-16,3 1 0 0,1 3 108 0,-5-3 17 16,8 3 4-16,0 0 1 0,8-3-70 0,-5-4-15 15,8 4-2-15,0 0-1 0,3-3-10 0,1-1-3 16,3 4 0-16,3 0 0 0,-3 3-17 0,8-3-3 16,-5-1-1-16,4 1 0 0,1 0 4 0,-5 3 0 15,4-3 0-15,-3 3 0 0,3 0-12 0,4 0 10 16,-4 3-10-16,4 0 10 0,0-6 8 0,0 6 2 15,-1-3 0-15,1 0 0 0,0-3-20 0,-4 0 0 16,-3 3 0-16,0-3 0 0,-1-1 12 0,-3 1 0 16,-3 3-1-16,-5 0 0 0,5 0-11 0,-8 0 0 0,0-3 0 0,-7 3 0 15,0 0 21-15,0 0-1 0,0 0 0 0,0 0 0 16,0 0 4-16,0 0 0 0,0 6 0 0,-3 7 0 16,-1-3-24-16,-3 3 9 0,0-4-9 0,-1 7 0 15,1-3 17-15,-4 6-3 0,1-3-1 0,-1 0 0 16,4 0-2-16,-1 0-1 0,1 0 0 0,-4-3 0 15,8 3-10-15,-4-3 10 0,7 0-10 0,0 3 10 16,-4-10-10-16,4 4 0 0,0-1 9 0,0-9-9 16,0 0 0-16,0 0-15 0,0 0 3 0,0 0 0 15,0 0-31 1,0 0-5-16,0 0-2 0,4 0 0 0,6-3-35 16,-6-3-7-16,3-1-2 0,-3 1 0 0,7-4-108 0,-4-3-22 0,0 1-4 15</inkml:trace>
  <inkml:trace contextRef="#ctx0" brushRef="#br0" timeOffset="10803">15241 605 2444 0,'0'0'54'0,"0"0"11"0,0 0 3 0,0 0 0 0,0 9-55 0,4 1-13 15,-4-4 0-15,0 4 0 0,0-4 0 0,0-6 0 16,4 10 0-16,-4 3 0 15,0-4-149-15,0 1-27 0,3-1-4 0,-3 1-2 16,-3 0-42-16,3-1-8 0,3 1-1 0,-3 0-1 16,0 2 147-16,0 1 30 0,0-3 5 0,4 6 2 0,-1-3 50 0,-3-1 0 0,0 1 0 15,0 0 0-15,0-3 25 0,0 2 3 16,-3-5 0-16,3 6 0 0,-4-4-28 0,1 1 0 0,-5 3 0 0,5-4 0 16,-4 7 28-16,3 0 4 0,-3-3 1 15,0 3 0-15,-1 3 102 0,-2-3 20 0,2 0 4 0,1 0 1 16,0 0-20-16,3 0-3 0,-3 0-1 0,0-3 0 15,0 3-30-15,3-3-6 0,-3 0-2 0,3 3 0 16,1-3-22-16,-4-1-4 0,3 1 0 0,4-3-1 16,-4-4-31-16,1 4-7 0,-1-4-1 0,4 1 0 15,0-7-20-15,0 0-4 0,0 0 0 0,0 0-8 16,0 0 18-16,0 0-3 0,0 0-1 0,0 0 0 16,0 0 5-16,0 0 1 0,4-7 0 0,3 1 0 15,0-1-8-15,0-2 0 0,1-1-1 0,-1 1 0 16,4-4-11-16,-1-3 0 0,5 3 0 0,-1-6 0 15,4 3 0-15,0-7 0 0,4 1-9 0,3-1 9 16,0-2-32-16,1 2 0 0,2 1 0 16,-2 3 0-16,-1 3 19 0,0 0 4 0,0 3 1 0,-3 3 0 0,-4 1 8 0,-4 6 0 15,1-4 0-15,-1 7 0 0,-7 0 0 0,-7 0 11 16,7 3-3-16,-7-3 0 0,4 10 19 0,0 3 3 16,-4 0 1-16,-4 6 0 0,4 0-31 0,-4 0 0 15,-3 0 0-15,4 1 0 0,-5-1 0 0,5 3 0 16,-1-3 0-16,1 1 0 0,-1-4 12 0,4 0-3 15,0 0-1-15,0 0 0 0,0-3-8 0,4-1 0 16,-1 1 0-16,1-3 0 0,-1-1 0 0,5-2 0 16,2-1 0-16,1 1 0 0,0-4 8 0,0 0-8 15,3-3 8-15,1-3-8 0,-1 0 0 0,0 3 0 16,4-7 0-16,0 1 0 0,4-1-21 0,-4 1 3 0,4-4 1 16,-1 1 0-16,-3-1 17 0,4-3 9 0,0 0-1 0,-4 1 0 15,0-4-21-15,3-4-5 0,1-2-1 0,-1 0 0 16,-3 2 2-16,-3 1 0 0,-1 3 0 0,-3 0 0 15,-4 3 8-15,4 4 9 0,-4-1-13 0,-3 1 5 16,-8 2 8-16,4 7-8 0,0 0 8 0,-7-6-8 16,0 3 8-16,-4-1-8 0,-3 8 8 0,-4-1-8 15,-4 3 8-15,4 1 0 0,-4-1 0 0,-3 4 0 16,4 2 11-16,-1 4 4 0,0 0 1 0,1 0 0 16,-1 0-16-16,8 0 8 0,-4-3-8 0,3 3 0 15,4 0 9-15,1 0-9 0,6-3 8 0,0 3-8 16,1-6 8-16,3 6-8 0,3-10 8 0,1 4-8 15,0-1 11-15,3-2-3 0,4-1-8 0,-1-3 12 16,1 1-12-16,4-4 9 0,-1 0-9 0,4 0 8 0,0-4-8 16,0 1 0-16,0 0 0 0,4-3 0 0,-4-1-13 15,7-2 5-15,-3-1 8 0,-1 0-13 0,1 1 13 0,-4-1-12 16,3 4 12-16,-3-7-12 0,0 3 12 0,0 4 0 16,-3-1 0-16,-4 1 0 0,-1 3 0 0,-2 0 0 15,-1 3 0-15,-7 0 0 0,0 0 28 0,7 3 0 16,-3 3-1-16,-4 4 0 0,3 3-27 0,-3 3 0 15,0 0-12-15,4 3 12 0,-4 3 0 0,-4 1 0 16,-3 6 0-16,0-4 0 0,3 7 8 0,1-3 4 16,-5 9 0-16,-2-2 0 0,2 2-4 0,1 0-8 15,4-2 12-15,-8 2-4 0,4 0 17 0,-1 1 3 16,1-1 1-16,4-2 0 0,-8-1 5 0,4 0 1 0,-1 0 0 0,1 0 0 16,0 4-7-16,-7-10-2 0,3-4 0 0,0-2 0 15,-3-1-13-15,-4-3-2 0,-4-3-1 0,4 0 0 16,-4-6-2-16,1-1-8 0,-4-5 12 0,-1-4-4 15,-3-4-17-15,4-2-4 0,-7-10-1 0,3-6 0 32,-7 2-18-32,4-2-4 0,-8 0-1 0,0-7 0 15,-3 0-119-15,7-3-23 0,0 0-5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3:50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1194 2073 0,'-7'3'184'0,"0"1"-147"0,0-1-29 0,-1 3-8 15,5-2 114-15,-1 2 22 0,4-6 4 0,0 0 0 16,0 0-83-16,7 6-17 0,1-2-3 0,6-1-1 15,0-3-20-15,1 0-5 0,6 0-1 0,1-3 0 16,3-1-10-16,1 1-9 0,2-3 9 0,1-1-13 16,-4 1 13-16,8-4 0 0,-4-6 0 0,3 0 0 15,0-3 11-15,4 3-11 0,0-3 10 0,0-4-10 0,4 4 20 16,0-3-1-16,-4-4-1 0,3 1 0 0,-3-1-2 16,0 0 0-16,-3 1 0 0,-1-4 0 0,4 0-7 0,-3-3-1 15,-5 3-8-15,5-3 12 0,-1-3-12 0,1 0 8 16,-5-4-8-16,-2 1 0 0,-1-4 8 0,-4 1-8 15,5 2 0-15,-5-2 0 0,-13 2 0 0,6-2 0 16,0 2-13-16,-3 1 4 0,-11 0 1 0,7-1 0 16,1 4 0-16,-1 0 0 0,-4-1 8 0,1 11-13 15,0-1 5-15,-1 7 8 0,1 3 0 0,-4 6 12 16,-4 1 0-16,1 2 0 0,3 7-12 0,0 0 0 16,-8-3 0-16,1 6 0 0,7-3 0 0,-7 10 0 0,0 3 0 15,-8 3-11-15,1 3 1 0,0 0 0 0,3 0 0 16,-7 7 0-16,0 3 10 0,0 6 0 0,3 0 0 15,1 4 0-15,-8 2 0 0,4 1 8 0,0 3-8 0,0 9 0 16,0 4 8-16,0-4-8 0,-3 4 8 0,3-4-8 16,0-2 25-16,0-4 1 0,-4 0 0 0,8-7 0 15,-8 1-26-15,4-1-16 0,-4-2 3 0,4-4 0 16,0 3 13-16,4-9 16 0,-4 0-3 0,4-7-1 16,3-2-3-16,0-1-1 0,4-6 0 0,0-1 0 15,-1-5-8-15,5-1 0 0,3-6 0 0,0 0-11 16,0 0 11-16,0 0 0 0,3-9 0 0,1-4 8 15,3-3-8-15,0-3 0 0,4-4 0 0,0-2 0 16,7-1 0-16,-4 0-12 0,4-2 2 0,0 2 0 16,4 4 10-16,-4-4 0 0,4 7-9 0,-1-4 9 15,1 4 0-15,-1 3-9 0,1 3 9 0,3 1 0 0,-3 2-8 16,-1 0 8-16,5 1 0 0,-5 6 0 0,-6-4-9 0,6 7 9 16,4 0 0-16,-3 3-9 0,-7 4 17 0,3-1 3 15,-4 1 1-15,8 2 0 0,-8 1-12 0,-3 3 0 16,-4-4 0-16,0 4 8 0,4-3-8 0,-4 6 0 15,-14 0 0-15,7 0 0 0,0-4 0 0,-7 4 0 16,-11 0 0-16,3 4 0 0,-3-4 0 0,-3 3 0 16,-1-6 9-16,-3 3-9 0,0 6 8 0,-1-6-8 15,5 0 10-15,-1 0-10 0,-3-3 8 0,3-4-8 16,4-2 0-16,0-1 9 0,4-3-9 0,0 1 8 16,3-1-8-16,0-3 8 0,0 0-8 0,4 0 0 15,0 3 0-15,7-3 0 0,0 0 0 0,0 0-14 16,0 0 3-16,0 0 1 0,0 0-7 0,0 0-2 0,0 0 0 0,0 0 0 15,0 0 19-15,11 3-12 0,-1-3 12 16,1 3-10-16,0 1 10 0,0-1 0 0,0-3-9 0,3 3 9 16,-3 4 0-16,7-4-9 0,0-3 9 0,3 0 0 15,-3 3 0-15,8-3-8 0,2 0 8 0,5-3 0 16,3 0 0-16,0-1 0 0,-7-2 0 0,7-1 9 16,0-2-9-16,-4-4 0 0,-3 0 0 0,0-3-11 15,3-3 11-15,-7 0 0 0,1 3-9 0,-1-3 9 16,7-1-16-16,-3 4 0 0,-7 4 1 0,-8-4 0 15,0 0 5-15,5 3 1 0,-1 0 0 0,-8 0 0 16,-10 0 9-16,8 4 0 0,-5-4 0 0,1 3 0 16,-8 1 0-16,1-1 0 0,-8 4 0 0,4-1 0 15,3 4 0-15,-3-3 0 0,-8 3 0 0,4 3 0 0,4 3 0 16,-4 0-10-16,-7 3 10 0,4-2-10 0,3 5 10 0,0-2 0 16,-3 2 0-16,3 4-8 0,0 0 8 0,4 0 12 15,0 3-2-15,0 0-1 0,0 3 1 0,3 0 0 16,4 0 0-16,0 0 0 0,-4 1-2 0,4 2-8 15,8-3 12-15,-5 0-4 0,1 1 1 0,3-4 0 16,4-4 0-16,7-2 0 0,0-4-1 0,0 4-8 16,-4 0 12-16,4-4-4 0,7-3-8 0,1-3 0 15,-8 4 9-15,3-8-9 0,8 4 0 0,-4-6 0 16,-3 0 0-16,0-4-12 0,3 3 4 0,0-2 0 16,4-7 0-16,-4 0 0 0,0-3-7 0,0-1-1 15,8-2 0-15,-4-4 0 16,-4 1-10-16,7-4-2 0,1 3-1 0,3-2 0 15,0-1-15-15,0 3-2 0,3-6-1 0,5 0 0 16,-1-3-67-16,0 0-14 0,-7-4-2 0,-4 1-1 16,1-7 5-16,-1 0 1 0,-3 7 0 0,-4-4 0 15,0 4 68-15,-3-1 13 0,0 7 4 0,-8 0 0 0,-3 7 51 0,0-1 10 0,-4 4 3 0,-3 3 0 16,-1 3 28-16,-3 3 7 0,0 0 1 0,-3 7 0 16,-5 2 8-16,1 4 1 0,0 4 1 0,-4 2 0 15,-3 4-22-15,3 2-4 0,-3 1 0 0,-1 3-1 16,-3 3 10-16,4 4 3 0,-8 6 0 0,4-1 0 15,0 4-8-15,0 7-2 0,-7-1 0 0,3 7 0 16,4 0-21-16,4 0-4 0,-4-4-1 0,-4 4 0 16,4-3-7-16,0 3-1 0,4-4-1 0,-1-2 0 15,-6 2-1-15,6-2 0 0,5-1 0 0,2 0 0 16,-6-6-10-16,7 4 0 0,0-8 0 0,3 1 0 0,-3-6 0 16,3-1 0-16,1-6 0 0,3 0 0 0,3-3 0 15,-3-3 0-15,-7-4 0 0,7-6 0 0,0 0-15 0,0 0-5 16,0 0 0-16,0 0-1 15,0-10-15-15,0-2-4 0,-4-4 0 0,1 0 0 16,-4 0-4-16,-1-7-2 0,5 1 0 0,-1-4 0 0,-7 4 26 16,4-4 4-16,4 0 2 0,-5 1 0 0,-2 2 14 0,-1 1 0 15,0 0 0-15,4 6 10 0,-4-4-10 0,4 8 0 16,-8-1 0-16,4 3-11 0,8 1 11 0,-4 2-10 16,-4 4 10-16,4 0-10 0,-1 0 10 0,5-1 9 15,-1 1-1-15,4 3-8 0,0 0 15 0,0 0-4 16,0 0-1-16,0 0 0 0,0 0 2 0,0 0 1 0,11 0 0 0,0 0 0 15,0 0 1-15,3-3 0 0,4 0 0 16,4 0 0-16,-4-1-2 0,3 1-1 0,5 3 0 0,2-3 0 16,8 0-11-16,-7 0 0 0,-4 3 9 0,4 0-9 15,4-4 0-15,-5 1 0 0,-2 3 0 0,-1 0 0 16,0-3 0-16,0 3 8 0,-7 0-8 0,0 0 0 16,-3 0 0-16,-1 0 9 0,0 0-9 0,-3 3 0 15,-4-3 17-15,-7 0-3 0,8 0-1 0,-8 0 0 16,0 0 7-16,0 0 2 0,0 0 0 0,0 7 0 15,0 2 0-15,-4 4 0 0,0-3 0 0,1 2 0 16,-4 1-3-16,3 3-1 0,-7-3 0 0,4 3 0 16,0 3-9-16,0 4-1 0,-1-4-8 0,1 3 12 15,0-3-4-15,3 7-8 0,-3-4 11 0,0 4-11 16,7-4 9-16,-4-2-9 0,4-1 0 0,4-3 9 0,-4 0-9 16,4-3 0-16,-1-4 0 0,4 1 0 0,-3 0 8 15,3-4-8-15,0 0 0 0,4-2 8 0,0-4 0 16,0-4-8-16,0 1 12 0,3-3-4 0,-3-4-8 0,3 1 0 15,1-1 0-15,-1 0 0 0,1-6 0 0,3 0 0 16,-4-6 0-16,4 3 0 0,0-1 0 0,0 1 0 16,-4 0-8-16,1 3 8 0,-1 0 0 0,-3 0-9 15,0 0 9-15,0 3 0 0,-4 4-9 0,0-1 9 16,0 0 0-16,-3 4-9 0,-4 6 9 0,0 0 0 16,0 0 0-16,0 0 0 0,0 0 0 0,0 0 0 15,0 0 0-15,-4 6 0 0,1 1 0 0,-5 2 0 16,1 4 0-16,0 0 0 0,0 0 0 0,3 0 9 15,-3 6-1-15,3 0-8 0,1-3 10 0,3 0-10 0,-4 0 8 16,4 0-8-16,4 0 0 0,-1 0 8 0,1-3-8 16,3-3 0-16,0 2 0 0,1-2 0 0,2-4 8 0,1 4-8 15,4-4 0-15,-1 1 10 0,4-1-10 0,-4-3 10 16,1 1-10-16,-1-4 0 0,4 3 0 0,0-3 0 16,-7 0 0-16,3-3 0 0,4-1 0 0,0 1 8 15,-3-6-8-15,-1-1 0 0,4 4 0 0,0-7 0 16,-3 3 0-16,3-6 0 0,-4-6 0 0,1 2 0 15,-1-2 0-15,0 3-16 0,-3-4 4 0,0 4 1 16,0 0 2-16,0 0 0 0,-4-4 0 0,0 4 0 16,-3 3 9-16,-1 0-12 0,1 3 12 0,-4 1-12 15,0 2 12-15,0 0 0 0,0 4 0 0,0 0 0 16,3-1 0-16,-3 7 9 0,0 0-9 0,0 0 10 0,0 0-10 16,0 0 0-16,0 0 0 0,0 0 0 0,-7 3 0 0,7-3 8 15,0 10-8-15,-3 0 0 0,3-1 14 0,0 4-2 16,0-3-1-16,3 2 0 0,1 1-11 0,-1 0 0 15,5 0 9-15,-1-4-9 0,0 4 0 0,4-3 0 16,3-1 0-16,-3 4 0 0,3-6 8 0,1 2-8 16,3-2 10-16,0-4-10 0,0 0 0 0,3 0 0 15,-3 0 0-15,0-3 0 0,0-3 0 0,0 0 0 16,-3 3 0-16,-1-6 0 0,1 2 9 0,3-2-9 16,-8 0 8-16,5-4-8 0,-4 0 0 0,0 4-14 15,-4-7 2-15,4 4 0 0,-4-4 2 0,0 3 1 16,-3 1 0-16,-1-4 0 0,-3 3 0 0,0 1 0 0,0-4 0 15,-3 3 0-15,-1 1 9 0,0 2 0 0,1 1 0 0,-1-1-8 16,-3 4 8-16,0-3 0 0,3 6 0 0,-3 0 0 16,0 0 0-16,-1 3 0 0,-2 3 0 0,-1 1 0 15,0 2 0-15,0 1 0 0,0 3 0 0,4 0 0 16,-4 6 0-16,1-3 0 0,-1 0 0 0,4 3 0 16,-4 3 0-16,4 1 0 0,-1-4 10 0,1 3-10 15,7-2 8-15,0-1-8 0,0 0 0 0,4-3 9 16,-1 3-9-16,5-3 8 0,-1 0-8 0,4 0 8 15,-1-3 0-15,5 0-8 0,-1 0 12 0,4 0-4 16,0-4 20-16,0 1 4 0,0-4 1 0,4 4 0 16,0-7-33-16,-1 0 0 0,-3-3 0 0,7 0 0 15,-3-3-19-15,0 0-10 0,3-4-3 0,-4-2 0 16,8-1 32-16,-4-3 0 0,-3 4 8 0,0-4-8 0,3-3 0 16,-4 0 0-16,-3 0 0 0,4 0 0 0,-8 0-14 0,1 0 3 15,-1-3 1-15,1-1 0 0,-8 1 10 0,0 3-8 16,0 3 8-16,-3 1-8 0,-1 2 8 0,-3 4 0 15,-3-4 0-15,3 4-8 0,0 6 8 0,0 0 0 16,-7-4 0-16,7 4 0 0,-11 4 0 0,4 2 0 16,-11-3 0-16,7 7 0 0,4-1 0 0,-4 4 0 15,-4 0 0-15,1 6 0 0,0-3 0 0,3 0 0 16,0 0 9-16,0 0-9 0,0 0 12 0,4 0-4 16,0 4 0-16,0-4-8 0,0 0 16 0,3-4-3 15,0 4-1-15,4-3 0 0,0 0-2 0,0-3-1 16,0-1 0-16,4 1 0 0,3-1 1 0,-3-2 0 15,3-4 0-15,4 3 0 0,0-2-10 0,-1 2 8 0,5-6-8 0,-1-3 8 16,1 3-8-16,-1-3 0 0,0-4 0 0,4 1 8 16,-3-4-8-16,3 1 8 0,0-1-8 0,0 0 8 15,4 1-8-15,-1-1 0 0,-3-3 0 0,0 1 0 16,0-1 0-16,0 0 0 0,-3 0 0 0,3 4 0 16,-8-4 0-16,1 0-11 0,4 3 3 0,-5 1 0 15,-2-1 8-15,2 0 0 0,-2-2 0 0,-1 2 0 16,0 4 0-16,0-1 0 0,0-2 0 0,1 5 0 15,-8 4 0-15,0 0 0 0,7-6 0 0,-7 6 0 16,0 0 0-16,0 0 0 0,0 0 0 0,0 0 0 16,7 0 0-16,-7 0 0 0,0 0 0 0,0 0 0 15,0 0 0-15,0 0 11 0,0 10-1 0,4-1 0 16,-4 1-10-16,-4-1 0 0,4-2 0 0,-4 2 0 16,1 4 0-16,3 0 12 0,-7 0-12 0,3-3 12 0,0-1-12 0,1 4 12 15,-1-3-12-15,1-1 12 0,3 4-12 0,-4-3 0 16,0-1 0-16,1-2 0 0,-1-1 0 0,1 4 0 15,3-1 8-15,0 1-8 0,-4-4 0 0,4 1 0 16,0-1 0-16,0-6 0 0,0 0 11 0,-4 10-3 16,4-10-8-16,0 0 12 0,0 0-12 0,0 0 0 15,0 0 0-15,0 0 0 0,0 0 0 0,0 0 0 16,0 0 0-16,0 0 0 0,0 0 0 0,8 0-10 16,2-7 2-16,-2 1 0 0,2-1 8 0,1-2 0 15,0-4 0-15,0 3 0 0,0-6-10 0,3 0 10 16,8 0-12-16,-4-3 12 0,0 0-12 0,0 3 4 15,0 0 8-15,-4 3-13 0,4 0 13 0,-4 4 0 0,1 2 0 16,-4 1 0-16,3 6 0 0,-3-3 0 0,0 3 0 0,0 0 0 16,-1 6 0-16,-2 0 0 0,2 4 0 0,-2 0 0 15,-1-1 0-15,0 1 0 0,0 0 0 0,-3 6 0 16,-1-7 0-16,1 4 0 0,0 3 0 0,-1-3 0 16,-3 0 0-16,0 3 0 0,4-4 0 0,-4 4 0 15,0-3 0-15,0 0 0 0,0 3 0 0,3-6 0 16,-3 2 0-16,4-2 0 0,-8-4 0 0,8 4 0 31,0-4-204-31,-4-6-39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7:23.7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2395 750 403 0,'0'0'36'0,"0"0"-36"0,0 0 0 0,0 0 0 16,0 0 248-16,0 0 42 0,0 0 9 0,4-4 1 15,-4 4-154-15,7-3-31 0,0 0-7 0,1 0 0 16,-1 3 3-16,0-3 1 0,-7 3 0 0,0 0 0 16,7 0-6-16,-7 0-1 0,0 0 0 0,0 0 0 15,0 0-23-15,7 3-5 0,-7-3-1 0,4 3 0 16,-4-3-24-16,4 10-4 0,-1-1-2 0,1 4 0 15,-4 0-29-15,-4 0-5 0,1 3-2 0,-1 0 0 0,4-4-10 0,-4 4 8 16,1 4-8-16,-1-4 8 0,1 0-8 0,3 0 0 16,-4 0 0-16,0 0 0 0,1-4 0 0,-1-2 0 15,1 0 0-15,-1-1 0 0,0 1 0 0,4-10-12 16,0 0 0-16,0 0 1 16,0 0-26-16,0 0-6 0,0 0-1 0,0 0 0 15,-3-6-52-15,-1-1-10 0,4-6-2 0,0 0-1 16,4-3-65-16,-1-3-13 0,5 0-2 0,-5 0-757 0</inkml:trace>
  <inkml:trace contextRef="#ctx0" brushRef="#br0" timeOffset="176">2586 445 864 0,'0'0'76'0,"0"0"-60"0,4 0-16 0,-4 0 0 16,0 0 324-16,0 0 61 0,0 0 13 0,7-3 2 15,0 3-280-15,-3 0-56 0,3 3-11 0,-7-3-2 16,0 0-60-16,0 0-12 0,0 0-3 0,7 4 0 31,0-1-6-31,-7-3-2 0,0 0 0 0,0 0 0 16,8 9-12-16,-5-2-4 0,-3-7 0 0,4 13 0 15,-1-4-68-15,5 4-15 0,-5 0-2 0,1 0-672 0</inkml:trace>
  <inkml:trace contextRef="#ctx0" brushRef="#br0" timeOffset="-1820">451 292 990 0,'0'0'44'0,"0"0"8"0,0 0-41 0,0 0-11 0,0 0 0 0,0 0 0 16,10 0 132-16,-10 0 24 0,0 0 4 0,11 0 2 16,-11 0-63-16,0 0-13 0,0 0-2 0,0 0-1 15,7 3-30-15,-7-3-5 0,0 0-2 0,0 0 0 0,4 13 12 0,-4-4 2 16,0 4 1-16,-4 3 0 0,1 0 3 0,-1 3 0 15,1-3 0-15,-1 7 0 0,-3 2-23 0,-4 1-4 16,4 3-1-16,0 3 0 0,-4-3 0 0,0 3-1 16,0 0 0-16,-3 0 0 0,-1-3-15 0,1 3-4 15,3 0 0-15,-3-4 0 0,3 1-7 0,0-3-1 16,0-1-8-16,0 1 12 0,1-10-12 0,2 3 0 16,-2-6 8-16,-1 3-8 0,4-6 0 0,-1 2 11 15,5-2-11-15,-4-3 10 0,7-7-10 0,0 0 0 16,0 0 0-16,0 0 0 0,0 0 0 0,0 0 0 15,0 0 0-15,0-7 0 16,-4 1-37-16,4-4-3 0,4-3-1 0,-4-3 0 16,7-3-17-16,-4 0-3 0,1 0-1 0,0-4 0 15,3 1-101-15,-4-1-20 0,-3-2-4 0,4-1-724 0</inkml:trace>
  <inkml:trace contextRef="#ctx0" brushRef="#br0" timeOffset="-439">26 244 1573 0,'0'0'69'15,"-8"0"15"-15,5-3-67 0,-1 3-17 0,-3 3 0 0,7-3 0 0,0 0 12 0,0 0 0 16,0 0-1-16,0 0 0 0,0 0-11 0,0 0 8 15,0 0-8-15,0 0 8 0,-4 3 40 0,4-3 8 16,0 0 2-16,0 0 0 0,4 10 37 0,3-4 7 16,0 0 2-16,4 1 0 0,0-4-25 0,3 3-5 15,1-2-1-15,-1 2 0 0,4-6-35 0,4 3-7 16,-1-3-2-16,8-3 0 0,0 3-12 0,3-3-2 16,4-4-1-16,0 4 0 0,4-3 8 0,0-1 2 15,-1-2 0-15,1-1 0 0,0 1-24 0,-4 2 0 16,0-2-10-16,-4 2 10 0,0 1 0 0,-3-1 0 15,0 1 0-15,-4 0 0 0,-3 2 0 0,-4-2 0 16,3 6 0-16,-6 0 0 0,-1 0 0 0,-3 0 0 16,3-3 0-16,-3 0 0 0,-11 3 9 0,11 0-9 0,-4 0 8 15,1 0-8-15,-8 0 9 0,0 0-9 0,0 0 10 16,0 0-10-16,0 0 10 0,0 0-10 0,0 0 10 0,0 0-10 16,0 12 8-16,-4-2-8 0,-3-4 0 0,3 7 9 15,-3 0-9-15,3 0 0 0,-3 0 0 0,0-1 8 16,-4 8 0-16,4-1-8 0,0-3 12 0,-1 9-4 15,-2-2 0-15,-1 2-8 0,4 4 12 0,-4 0-4 16,0 0 0-16,0 3-8 0,0 0 12 0,-3-3-4 16,3 0-8-16,0-1 12 0,-3 1-12 0,3 3 12 15,0-6-12-15,1 3 8 0,-1-4-8 0,-4 4 8 16,5 0 7-16,-1-4 1 0,0 1 0 0,0-4 0 16,0-2-7-16,1 2-1 0,-1-3 0 0,4-3 0 15,-1-6-8-15,1 0 0 0,7-1 0 0,0-9 0 16,-3 7 0-16,3-7 0 0,0 0 0 0,0 0 0 15,0 0 0-15,0 0 0 0,10 0 0 0,5 3 0 0,3 0 0 16,0-3 0-16,0-6 0 0,0-7-11 0,0-13 11 0,-4 0 0 16,1 4-9-16,3-4 9 0,-4 4-17 0,0 3 1 15,-3 0 0-15,4-1 0 0,-5 4 8 0,5 0 8 16,-1 4-12-16,-3-1 12 0,0 3-11 0,0 1 11 16,-1 2-10-16,-6 1 10 0,-4 6 0 0,0 0-9 15,11 0 9-15,-11 0 0 0,0 0 0 0,0 0 0 16,3 6 0-16,5 4 0 0,-5-1 11 0,1 1 1 15,0 0 0-15,-4 2 0 0,3 1-12 0,-3 3 8 16,-3 0-8-16,6 3 8 0,1-3-8 0,-1 0 8 16,-3-3-8-16,4 0 8 0,0 3-8 0,3-3 10 0,0 0-10 0,0-4 10 15,-3 1-10-15,3-4 0 0,7 1 9 16,1-4-9-16,-8 3 8 0,4 1-8 0,3-7 8 0,1 0-8 16,-1-3 0-16,4-4 9 0,0 4-9 0,0-3 0 15,0-4 0-15,-4-3 0 0,4 3 0 0,0-2 0 16,0-4 0-16,-3 3 0 0,-1-6 0 0,1-4 0 15,-1 7 0-15,-3-3-9 0,-4 0 9 0,0 3-12 16,-3-3-7-16,-1 6-1 0,1-3-1 0,-4 3 0 16,-4 3 8-16,1 1 1 0,-1-1 1 0,1 4 0 15,-5-1 11-15,1 4 0 0,0 0 0 0,0 3 0 16,-4 3 0-16,0 0 0 0,4 4 0 0,-4 2 0 16,0 1 0-16,1 3 0 0,2 0 0 0,-2 3 0 15,2 0 0-15,1 3 16 0,0 0-4 0,0 0-1 16,3-3 6-16,4 0 2 0,-3 0 0 0,-1 0 0 15,4-3-9-15,4-3-2 0,3 6 0 0,-4-4 0 0,8-2 2 16,-4 0 0-16,4-4 0 0,4 1 0 0,-1-4-2 0,0 3 0 16,1-3 0-16,-1-3 0 0,4-3-8 15,-3 0 0-15,3 0 9 0,0-7-9 0,3 0 9 0,1-2-9 16,-1-1 12-16,1 0-12 0,3-3 8 0,-3 0-8 16,0-3 0-16,-1 0 0 0,-3 3 0 0,0 0 0 15,0-4 0-15,-3 4 0 0,-1 0-9 0,-3 4 9 16,3-1-8-16,-3 3 8 0,-4 1-8 0,4 2 8 15,-7 1-8-15,-4 6 8 0,0 0 0 0,0 0 0 16,0 0 9-16,0 0-9 0,0 0 8 0,0 9-8 16,-4 1 0-16,0 3 0 0,1 0 8 0,-4 3-8 15,-1 0 0-15,5 0 0 0,-1 3 0 0,-3-3 8 16,0 0-8-16,3 0 0 0,-3-3 9 0,7-1-9 0,-4-2 0 16,1 0 9-16,-1-1-9 0,4-9 12 0,0 0-12 0,0 10 12 15,0-1-12-15,0-9 0 0,0 0 0 0,0 0 8 16,0 0-8-16,0 0 0 0,7-3 0 0,4 0 0 15,0 0 0-15,0-7 0 0,3 1 0 0,1-7 0 16,6 0 0-16,-3-4 0 0,0 1 0 0,0 0 0 16,4-3 0-16,-1 2-11 0,1 1 11 0,-4 3-8 15,4 3 8-15,-4 4 0 0,-4-1 0 0,0 1-8 16,-3-1 8-16,0 7 0 0,0 0 0 0,-4-1 0 16,-7 4 0-16,7 4 0 0,1 2 0 0,-5 0 0 15,-3 7 0-15,0 0 0 0,0 3 12 0,-3 3-4 16,3 0-8-16,-4 4 11 0,0-1-11 0,4 1 12 15,-3 2-12-15,-1 1 0 0,1-1 9 0,-1-2-9 0,4-1 0 16,0-2 0-16,0-4 0 0,-4-4 8 0,4 1-8 16,4 0 0-16,-4-3-8 0,0-4 8 15,0-6-88-15,0 0-12 0,0 0-2 0,0 0-763 16,7-6-153-16</inkml:trace>
  <inkml:trace contextRef="#ctx0" brushRef="#br0" timeOffset="2036">2669 746 1710 0,'-7'13'76'0,"7"-3"15"0,-4-1-73 0,1 1-18 0,-1 0 0 0,0-1 0 15,-3 7 134-15,7-3 23 0,-3 0 5 0,-5 0 1 16,8 3-75-16,-3-7-16 0,-1 1-2 0,1-1-1 0,3 1-18 16,0 0-4-16,0-1-1 0,0-2 0 0,0-7-25 15,0 9-5-15,3-2 0 0,-3-7-1 0,4 6-3 16,-4-6-1-16,0 0 0 0,0 0 0 0,3 10-3 16,-3-10 0-16,0 0 0 0,0 0 0 0,0 0 20 0,8 0 3 15,-8 0 1-15,10-10 0 0,1 7-32 0,0-7 0 16,0 4 0-16,0-7 0 0,-4-3 0 0,7 0 0 15,1 3 0-15,-1-6 0 0,-3 3 0 0,0 0 0 16,-1-3 0-16,5 6 0 0,-4-3-12 0,0 3-9 16,-1 0-2-16,-2 7 0 0,2 0 23 0,-2-1 0 15,-1 4 0-15,-7 3 0 0,7 0 0 0,-7 0 0 16,0 0 0-16,7 3 0 0,-3 7 0 0,-1-4 16 0,5 4-2 16,-5 3-1-16,-3-1 7 0,0 4 0 0,4 0 1 0,-4 0 0 15,-4 4-12-15,4-1-9 0,0 0 12 0,-3-3-12 16,3-3 11-16,0 3-11 0,0 0 10 0,0-3-10 15,0 3 13-15,0-3-3 0,0-4-1 0,0 1 0 16,0-1-1-16,0-9-8 0,0 0 12 0,3 7-4 16,4 2-8-16,-7-9 0 0,0 0 9 0,8 4-9 15,-1-4 0-15,0 0 0 0,0-7 0 0,4 1 8 16,3-4-8-16,-3 1 0 0,4-7 0 0,3 3 0 16,-4-3 0-16,4-4 0 0,0-2 0 0,0 3 0 15,4-4-9-15,-8 4 0 0,4-3 0 0,-7 3 0 16,3-1 1-16,-3 1 0 0,0 3 0 0,0 3 0 15,-1 4 8-15,1-1 0 0,-4 4 0 0,-3-1-8 16,3 4 8-16,-7 3 0 0,0 0 0 0,0 0 0 16,0 0 0-16,4 7 0 0,-1 2 8 0,-3 4-8 15,0 0 12-15,0 3-3 0,0 6 0 0,-3-3 0 0,-1 4-9 16,1-1 0-16,3 1 0 0,-4-1 0 0,0 0 0 0,4-2 8 16,0-1-8-16,4-3 0 0,0-3 10 0,3 0-10 15,-4-1 12-15,5 1-12 0,-1-6 10 0,0-1-10 16,0-3 8-16,0 0-8 0,4-3 0 0,0-3 0 15,0-3 8-15,3-1-8 0,1-2 14 0,-1-1 1 16,-3-6 0-16,3 0 0 0,1-3-31 0,-1 0-7 16,-3-4-1-16,0 1 0 0,-4-4 9 0,4 4 2 15,0-1 0-15,-4 4 0 0,0-6-7 0,0 5 0 16,-3 1-1-16,3 3 0 0,-3 0 21 0,-1 3 0 0,1 4 0 16,-1-1 0-16,1 4 0 0,-4 6 0 0,0 0 0 0,0 0 0 15,0 0 0-15,0 0 0 0,0 0 0 0,0 0 0 16,7 6 0-16,4 1 0 0,0-4 11 0,3 3-11 15,-3-3 12-15,0 4-4 0,3-1-8 0,1-3 12 16,3-3-12-16,0 4 0 0,3-1 0 0,-3-3 0 16,0 0 0-16,0 0 8 0,0-3-8 0,4-1 0 15,-4 1 0-15,0 3 8 0,-7-3-8 0,3 3 0 16,-3-3 0-16,-4 0 8 0,-7 3-8 0,0 0 0 16,0 0 0-16,0 0 9 0,0 0-9 0,0 0 8 15,0 0-8-15,-3 0 8 0,-8 0-8 0,0 3 8 16,-3 3-8-16,-1 4 0 0,1-1 0 0,-4 1 0 15,0 3 0-15,3 0 0 0,-3 3 0 0,4 3 0 16,-1-3 0-16,1 3 0 0,3 3 0 0,0-2 0 16,1-4 0-16,6 0 0 0,0-4 0 0,4 1 8 0,0 0-8 15,4-3 0-15,3-1 9 0,0-2-9 0,4-1 8 0,0 1-8 16,3-7 8-16,-3 0-8 0,4-4 8 0,-1 1-8 16,4-3 8-16,0-1-8 0,-4 1 0 0,5-7 0 15,-1 3 0-15,-4-6 0 0,0 0 0 0,1 0-13 16,-4-3 5-16,-1 3 8 0,1 0-18 0,-4-3 4 15,1 0 1-15,-5 3 0 0,1 3-3 0,-4-3-1 16,-4 0 0-16,4 3 0 0,-7 0 8 0,3 1 9 16,-3 2-13-16,4 4 5 0,-1-1 8 0,-3 1 0 15,-4 3 0-15,4 3 0 0,0-4 0 0,-1 4 0 16,8 0 0-16,0 0 0 0,-7 7 0 0,7-7-10 16,0 0 10-16,0 0 0 0,0 0-11 0,4 9 11 0,3-2-10 0,0-1 10 15,4 1 0-15,0-4 0 0,0 0 0 16,3-3 0-16,0 0 0 0,4-3 10 0,-3 0-2 0,3-4 0 15,0 4-24-15,0-3-4 0,0-1-2 0,0-2 0 16,3-4 2-16,1 3 1 0,-4-3 0 0,7-3 0 31,-3 0-13-31,3-3-2 0,-3-3-1 0,3-1 0 16,-11 1-3-16,8 0-1 0,-4-4 0 0,0-3 0 0,-4 3 21 0,4-6 4 0,-3 0 1 0,3 0 0 31,-7-6-14-31,3 3-2 0,-3 0-1 0,0 3 0 0,-1 0 18 0,-2 3 12 0,-1 6-13 0,-4 1 5 16,-3 6 16-16,4 3 3 0,-4 0 1 0,0 7 0 15,0 6 18-15,0 0 4 0,0 0 1 0,-7 6 0 16,-4 4-7-16,4 3-2 0,-4 3 0 0,-3 6 0 16,-4 4 2-16,3 3 1 0,1 3 0 0,-4 3 0 15,-4 0 5-15,0 3 1 0,1 4 0 0,-1 3 0 0,4-4-7 16,-3 1-2-16,-1 0 0 0,4-1 0 0,0-2 5 0,4 2 1 16,-4 1 0-16,3-4 0 0,4 1-4 0,1-4-1 15,-1-3 0-15,4 0 0 0,-1 0-8 0,1-6-2 16,4-1 0-16,-1-6 0 0,0 1-6 0,1-7-2 15,3-1 0-15,-4-5 0 0,4-7-9 0,0 0 0 16,0 0 0-16,0 0 0 0,0 0 0 0,7 0 0 16,4-7 0-16,0 1 0 0,0-7 0 0,3 0 0 15,1-6 0-15,-1 0 0 0,0 0-14 0,4-4 5 16,-3 1 1-16,3-1 0 0,0-5-8 0,0 5-2 16,0-2 0-16,-4 2 0 0,4 1 0 0,-3 3 0 15,-5 3 0-15,-2 3 0 0,-1 3 18 0,0 1-8 0,-3 2 8 0,-4 7 0 16,0 0 0-16,0 0 0 0,0 0 0 0,0 0 0 15,0 0 0-15,0 0 0 0,-4 10 0 0,1-1 0 16,-8 4 12-16,3 0-4 0,-2 0-8 0,-1 3 12 16,0 0-4-16,0 0 0 0,0 0-8 0,4 0 12 15,-4 0-2-15,4 0-1 0,4 0 0 0,-1-3 0 16,0-4-1-16,1 4 0 0,-1 0 0 0,4 0 0 16,0-13-8-16,7 6 12 0,1 4-12 0,-5-1 12 15,8-2-4-15,0-1-8 0,3 4 12 0,1-4-4 16,-1-3 0-16,0 0 0 0,1 1 0 0,-4-4 0 15,3 0 0-15,1 0 0 0,6 0 0 0,1-4 0 16,-1 1-8-16,1 0 0 0,0-7 9 0,-1 4-9 16,1-4 0-16,-1 1 0 0,1-4 0 0,0 0 0 0,-1-3 0 0,-3 0-10 15,4 3 1-15,-4-3 0 0,-7 0-5 16,3 0-1-16,0 4 0 0,-3-4 0 0,0 3-1 0,-4-3 0 16,0 0 0-16,1 3 0 0,-8 0 6 0,3 0 1 15,-6 4 0-15,3-1 0 0,-4 4 9 0,0-1 0 16,1 4 0-16,-4 0-8 0,-1 3 8 0,1 0 0 15,0 6 0-15,0 1 0 0,0-1 10 0,-1 4 1 16,-2-4 0-16,2 4 0 0,1 3-11 0,0-1 0 16,3 4-10-16,1 0 10 0,-4 0 0 0,3 0 0 15,0 0 11-15,4 0-3 0,0 0 0 0,4 0 1 16,0 0 0-16,3-3 0 0,-4 0-9 0,8 0 0 16,0 0 0-16,3-4 8 0,-3 1-8 0,4-4 0 15,3 1 0-15,0-4 0 16,7 0-28-16,0-3-2 0,0-6 0 0,4-1 0 15,4-2-7-15,-1-1-2 0,0-3 0 0,1 0 0 16,3 1-48-16,-4-4-9 0,1-4-3 0,3 1 0 16,-4 3-74-16,0 0-15 0,1-3-4 0,-1 0-772 0</inkml:trace>
  <inkml:trace contextRef="#ctx0" brushRef="#br0" timeOffset="3096">5626 154 2761 0,'0'0'60'0,"0"0"13"0,0 0 3 0,0 0 2 0,-7 7-62 0,-4-1-16 0,4 0 0 0,-1 1 0 15,5 2 9-15,-4 1-1 0,-4 3 0 0,4 0 0 0,-4 3-8 0,0 3 0 16,0 0 0-16,4 3 0 0,-4 4 37 0,0 3 12 16,1 3 3-16,-1 3 0 0,0-6 3 0,0 6 1 15,0 0 0-15,4-3 0 0,0 4-32 0,3-4-7 16,-3 0-1-16,0 0 0 0,-4 0-16 0,4-4 10 15,3 1-10-15,1 0 8 0,-4-3-8 0,3-4 0 16,4-3 0-16,-4 0 0 0,-3-6-9 0,4 0-1 16,-1-3 0-16,0-4 0 0,1-3 0 0,3-3 0 15,-7 3 0-15,3-3 0 16,4 0-120-16,-7-6-24 0,3 0-5 0,-3-4-1 16,-4-6 61-16,4 3 12 0,-4-6 3 0,0 0 0 15,-3 3-3-15,3-3 0 0,-3-1 0 0,-1 1 0 0,1 3 63 0,0-6 12 16,3 3 2-16,-4-4 1 0,1 7 35 0,3 0 7 0,4 3 2 15,0 1 0-15,3 2 22 0,-3 0 5 0,3 4 1 0,1 3 0 16,3 3 1-16,0 0 1 0,3-7 0 0,1 4 0 16,7 0-10-16,-1 0-3 0,5 0 0 0,-1-1 0 15,4 4-22-15,0-3-5 0,8 0-1 0,-1 0 0 16,4 3-12-16,-1-7-4 0,5 4 0 0,-1-3 0 16,4-1-8-16,-3 4 0 0,3-3 0 0,-8-1 0 15,5-2 0-15,-4 2 0 0,3 4 0 0,-3 0 0 16,3-7 0-16,-6 4 0 0,2-7 0 0,-2 0 0 15,-5-3-41 1,4-3-4-16,1-10-1 0,-1 0 0 0,7 4-32 0,-7-1-6 0,-7 1-2 0,-3-1 0 16,-8 0 26-16,-3-2 4 0,3-1 2 0,-4 3 0 15,1 4 30-15,0-1 5 0,-1 1 2 0,-3 3 0 16,-3 3 37-16,3 0 8 0,0 3 2 0,-4 0 0 0,0 4 7 0,-3 2 2 16,4 1 0-16,-5 2 0 0,8 4 0 0,0 0 0 15,-10 0 0-15,-1 10 0 0,4 0 3 0,-4 3 1 16,0-1 0-16,0 1 0 0,4 0 5 0,0 3 2 15,-4 3 0-15,0 4 0 0,-3 5-12 0,3 1-2 16,-3 6-1-16,-1 1 0 0,-3 2-8 0,4 0-2 16,-1 7 0-16,-3-3 0 0,4 3-4 0,0 0-1 15,-1-1 0-15,1-2 0 0,-1-4 3 0,8 1 0 16,0-4 0-16,0-3 0 0,-1-3-7 0,8-4 0 16,-3-5-1-16,3-1 0 0,0 3-4 0,0-9-1 15,0-3 0-15,0-4 0 0,0-6-10 0,0 0-11 16,0 0 3-16,11-3 0 15,-1 0-18-15,1-4-3 0,7-2-1 0,-3-7 0 0,-1 0 11 0,4-4 3 0,0 1 0 0,0 0 0 16,-3 0 2-16,-1-4 1 0,0 1 0 0,4 3 0 16,-3 0-1-16,-1-1 0 0,1 8 0 0,-5-1 0 15,1 6 5-15,-4 1 1 0,-7 6 0 0,0 0 0 16,8 3 8-16,6 4 0 0,-3 5 0 0,0-2 0 16,-1 3 13-16,-2 3 5 0,-1 0 1 0,-7 0 0 15,0 0-11-15,0 0-8 0,3 0 9 0,8 0-9 16,4-3 8-16,-8-1-8 0,0 1 0 0,4-3 9 15,7-1-9-15,-7-2-14 0,-4-1 3 0,7 1 1 16,1-7 30-16,-5-4 7 0,5 4 1 0,3-6 0 16,0-4-42-16,0-2-8 0,-7 5-2 0,3-6 0 15,-3-3 24-15,3 4 8 0,-3-4 0 0,-4-4 0 16,1 1-18-16,-1 0-4 0,0 0-1 0,-3 3 0 16,-1-7 7-16,1 7 8 0,-4 0-13 0,0 4 5 0,-4-1 8 15,1 0 9-15,-1 3-1 0,0 7-8 0,1 0 19 16,-4 3-3-16,-1 3-1 0,1 4 0 0,4 2-3 15,-8 4 0-15,4 0 0 0,-1 6 0 0,1 0 4 0,0 4 1 16,0-4 0-16,3 3 0 0,4-3-3 0,-3 4-1 16,-1-4 0-16,8-3 0 0,-1 3-5 0,4-3-8 15,-3-3 11-15,3 3-11 0,-3-3 8 0,3 0-8 16,0 3 0-16,0-7 0 16,4-2-17-16,0-1-7 0,3-3-2 0,1-6 0 15,3 0-157-15,0-4-31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3:53.3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242 185 576 0,'0'0'51'0,"0"0"-41"15,0 0-10-15,0 0 0 0,0 0 254 0,0 0 49 16,0 0 9-16,0 0 3 0,0 0-197 0,0 0-39 16,0 0-8-16,0 0-2 0,0 0-41 0,0 0-8 15,0 0-1-15,0 0-1 0,0 0 0 0,0 0 0 0,0 0 0 0,0 0 0 16,-7 7 21-16,3 2 4 0,4 1 1 0,-4 0 0 16,1-1 11-16,-1 4 2 0,1-3 1 0,3 2 0 15,-4 4-22-15,0 0-4 0,4-3 0 0,0 0-1 16,0 3-15-16,0-3-4 0,0 0 0 0,4 3 0 15,0-4-3-15,-1 4-1 0,1-6 0 0,3 6 0 16,-3 0-8-16,3 0 0 0,-4-6 9 0,5-1-9 16,-5-2 0-16,8-1 9 0,-4-3-9 0,4 0 0 15,0-3 8-15,7 0-8 0,0-3 0 0,0-3 0 16,-4-4-12-16,8-3-5 0,-1 4-2 0,5-7 0 16,2-3 1-16,-2-1 0 0,-1 1 0 0,0 0 0 15,0 0-45 1,0-4-9-16,-3 1-1 0,-4 3-1 0,4-4 25 0,-8 4 5 15,4-6 0-15,-7 2 1 0,3 1 23 0,-3 3 4 0,0-4 0 0,0 4 1 0,-4 3 15 16,-3 3 0-16,3 7 0 0,-4-4 0 0,-3 4 23 16,0 6 1-16,0 0 0 0,0 0 0 0,0 0 11 0,0 0 2 15,0 0 1-15,0 0 0 0,0 0-11 0,-3 3-3 16,-8 3 0-16,7 4 0 0,-3 3 16 0,0 0 4 16,0-1 0-16,0 4 0 0,-1 4-20 0,-2-4-4 15,2 3-1-15,1 0 0 0,-4 3 11 0,4 4 2 16,0 0 1-16,-4 2 0 0,0-2-17 0,0 6-3 15,1 3-1-15,-1 0 0 0,0-3 0 0,0 0 0 16,-3 7 0-16,3-7 0 0,0 0-4 0,0 0 0 16,1 0-8-16,-5 0 12 0,4-3 22 0,1-4 4 15,-8 1 1-15,3 3 0 0,8-4-23 0,-4 4-5 16,0-6-1-16,1-1 0 0,-1 0 3 0,4 1 1 0,-4-4 0 0,-4-3 0 16,5-3-14-16,-1 3 0 0,0-3 0 0,0-4 0 15,0-2 26-15,4 2 6 0,-4-2 0 0,1-1 1 16,-1-3-33-16,0 1 0 0,-3-1 0 0,3-3 0 15,-4 3 0-15,5-3 8 0,-5 0-8 0,1 0 0 16,-1 3 0-16,4-3 0 0,-7 0 0 0,4 0 0 16,3 0 0-16,-3-3 0 0,-4-3 0 0,3 2 0 15,5-5 0-15,-5 2 0 0,4-2 0 0,1-7 0 16,-1 3-44 0,4-6-8-16,3 3-3 0,0-7 0 0,4 1-77 0,0-1-16 15,4 1-4-15,3-4-1017 0</inkml:trace>
  <inkml:trace contextRef="#ctx0" brushRef="#br0" timeOffset="1646">1448 570 1594 0,'11'0'71'0,"-11"0"14"0,7-4-68 0,0 4-17 0,1-3 0 0,2 3 0 15,-2-3 39-15,-1 0 4 0,-7 3 1 0,7-3 0 16,0-4-19-16,-7 7-3 0,0 0-1 0,0 0 0 16,4-10 18-16,-4 10 3 0,0 0 1 0,-4-6 0 15,-3 3 42-15,0-4 9 0,0 1 2 0,-1 3 0 16,-6 3-13-16,3-3-3 0,-3 3 0 0,-1 0 0 16,1 3-36-16,-4-3-8 0,0 3-2 0,0 3 0 15,4 1-13-15,-4 2-2 0,3-2-1 0,1 3 0 16,-4-1-8-16,0 4-2 0,3 0 0 0,1 3 0 15,3 0-8-15,-3 0 0 0,3 0 0 0,0-3 0 16,4-1 0-16,-4 4 0 0,8-3 0 0,-5 0 0 16,5-3 0-16,3-1 0 0,0-2 0 0,0-7 0 0,0 0 0 15,0 0 0-15,0 0 0 0,7 6 0 0,4 0 0 0,-4-6 0 16,-7 0 0-16,11 0 0 0,0-6 11 0,-1 3 0 16,1-4 0-16,0 1 0 0,0-4-11 0,0 1-16 15,-4-1 4-15,4-3 1 0,-1-3 11 0,1 7-12 16,0-4 12-16,0 3-12 0,-4-2 12 0,4-1 0 15,-4 3-9-15,0 4 9 0,4-1 0 0,-7 1 0 16,3 0 0-16,-7 6 0 0,0 0 0 0,0 0 0 16,0 0 0-16,7 6 0 0,-3 4 0 0,-1-4 0 15,1 7 0-15,3 0 0 0,-7-1 0 0,0 4 8 16,4 0-8-16,-1-3 12 0,4 0-12 0,-3 3 0 0,7-3 0 0,-4-4 8 16,4 4-8-16,0-3 0 0,3-1 0 15,0-2 0-15,4-1 0 0,0-3 0 0,0 1 11 16,4-4-11-16,-4 0 12 0,4-4-3 0,-4 1-1 0,0-3 0 15,3-1-8-15,5 4 0 0,-5-6 0 0,1-4 8 16,-1 3 8-16,-3-3 2 0,0 1 0 0,4-1 0 16,-8-3-18-16,4 3 0 0,-3-3 0 0,-1 3 0 15,-3 0-11-15,0 7-5 0,-4-4-2 0,0 7 0 16,0-3 26-16,-7 6 6 0,0 0 1 0,0 0 0 16,0 0-15-16,0 0-15 0,0 0 3 0,0 0 1 15,0 13 11-15,-3-4 16 0,-1 4-4 0,-3-3-1 16,0 2-11-16,0 1 0 0,3 0 0 0,-3 0 8 15,0 0-8-15,3-1 0 0,-3-2 0 0,3 0 0 16,-3-4 0-16,3 4 0 0,1-4 0 0,3-6-11 16,0 0 19-16,0 6 4 0,0-6 1 0,0 0 0 15,0 0-25-15,0 0-6 0,0 0-1 0,0 0 0 0,0 0 7 0,0 0 0 16,0 0 1-16,11-6 0 0,-1 0 11 0,1-4-10 16,4 0 10-16,-5-2-10 0,5 2-3 0,-4-6-1 15,3 3 0-15,0 0 0 0,-3-3-1 0,4 0 0 16,-1 0 0-16,-3 0 0 0,0 4 6 0,-1 2 1 15,-2 0 0-15,-1 4 0 0,0 0 8 0,-7 6 0 16,0 0 10-16,0 0-10 0,0 0 8 0,0 0-8 16,0 0 0-16,7 6 0 0,-7 7 14 0,4 0-3 15,-4-4-1-15,0 4 0 0,0-3-10 0,-4 2 0 16,8 1 0-16,-4 0 8 0,0 0-8 0,3-4 0 0,1 1 0 16,3-4 0-16,-3 4 8 0,7-4-8 15,-1-2 0-15,5 2 8 0,-1 0-8 0,1-2 0 0,-4-1 0 16,3 0 0-16,0-3 13 0,1 0-2 0,-1 0-1 0,4-3 0 15,-3 3-10-15,3-7 0 0,-4 4 9 0,4-3-9 16,-4-1 0-16,4-2 0 0,-3 2 0 0,-1-2-12 16,4 2 12-16,-3 1 0 0,-1-7 0 0,0 4 0 15,-3-1 0-15,4 0 0 0,-5-2 0 0,-2-1 8 16,2-3-8-16,-2 3-12 0,-1 0 4 0,-4 0 0 16,1 1 8-16,0 2-13 0,-4 0 5 0,0 1 8 15,-4-7-10-15,0 6 10 0,1 4 0 0,-4 6-9 16,-1 6 9-16,1 0 0 0,0 4 0 0,0 3 8 15,-4 0-8-15,0 0 0 0,-3 3 0 0,3 0 0 16,0 0 0-16,0 0 0 0,4-4 0 0,0 4 0 16,0 0 0-16,3-6 0 0,1 3 0 0,-1-4 0 15,0-2 0-15,4 2 12 0,4-2-4 0,-4-7 0 0,0 0-8 0,4 3 12 16,3 3-4-16,0-2 0 0,0-4-8 0,4-4 0 16,0 4 8-16,0-6-8 0,-1 3 0 0,5-4 9 15,-1 1-9-15,1 0 0 0,-1-4 0 0,4 0 0 16,0-6-12-16,0 4 3 0,4-1-3 0,-1-6-1 15,1-1 0-15,0-2 0 0,3-4-5 0,0-3-1 16,-3 1 0-16,-4-4 0 16,0-4-10-16,0 4-3 0,-4-3 0 0,0 0 0 0,1-3 8 0,-1-1 2 15,-3 4 0-15,0 0 0 0,0 3 22 0,-1 0 0 16,-6 3-9-16,3 3 9 0,-3 7 0 0,-1 6 11 16,-3 0-2-16,0 4 0 0,4 6 8 0,-4 3 2 15,0 0 0-15,0 0 0 0,0 0 7 0,0 0 2 0,-11 6 0 16,4 4 0-16,-4 6-19 0,0 0-9 0,1 0 10 0,2 0-10 15,-6 3 21-15,3 3-1 0,-3 4-1 0,3 0 0 16,0 2 17-16,0 1 3 0,-3-3 1 0,0 3 0 16,3-1-23-16,0-2-4 0,0 6-1 0,8-3 0 15,-5 0 4-15,5-1 1 0,3-2 0 0,0 0 0 16,7 2-2-16,-3-2-1 0,-1-3 0 0,1-4 0 16,7 0-5-16,-4 0-1 0,0-6 0 0,0 3 0 15,4 0-8-15,-4-3 0 0,4 0 0 0,-4-4 8 16,0 4-8-16,1-7 0 0,-1 4 0 0,0-4-11 15,0-2 11-15,-7-4-10 0,7 3 10 0,-7-3-10 16,8 0-6-16,2-3 0 0,-2 3-1 0,2-4 0 16,-2-2-8-16,2 0-2 0,1-1 0 15,-4-2 0-15,1 2-22 0,-1-2-5 0,4-1-1 0,-4-3 0 16,4 4-1-16,-4-1 0 0,0-3 0 0,4 4 0 16,-4-1-4-16,4-3 0 0,-8 4-1 0,5-4 0 15,2 0-81-15,-2 3-16 0,-1 1-3 0,4-1-1 16,-4 1-82-16,0-1-17 0,-3 3-3 0</inkml:trace>
  <inkml:trace contextRef="#ctx0" brushRef="#br0" timeOffset="2643">3631 384 2253 0,'0'0'100'0,"-4"0"20"0,-3 0-96 15,7 0-24-15,0 0 0 0,0 0 0 0,-4 0 67 0,4 0 8 16,0 0 1-16,0 0 1 0,0 0-48 0,0 0-9 0,0 0-3 0,11 3 0 15,0-3-17-15,3 0 8 0,1 0-8 0,6 0 0 16,1-3 32-16,-4 3 0 0,4 0 0 0,-4 3 0 16,3-6-14-16,-3 3-3 0,7 0-1 0,-7 0 0 15,0 0-6-15,0 0-8 0,4 0 11 0,-4 0-11 16,0-3 0-16,0 3-9 0,0-4-1 0,0 4 0 31,0-3-47-31,-4 0-10 0,1 0-1 0,-1 0-1 16,1 3-170-16,-1 0-33 0,8-10-8 0,-4 10-552 0</inkml:trace>
  <inkml:trace contextRef="#ctx0" brushRef="#br0" timeOffset="3021">4214 307 2286 0,'0'0'50'0,"0"0"10"0,0 0 3 0,0 0 1 0,0 0-51 0,0 0-13 15,0 0 0-15,0 0 0 0,0 0 16 0,0 0 1 16,0 0 0-16,4 10 0 0,-4-10-17 0,7 6 0 0,-7-6 0 15,4 10 0-15,-1 2 11 0,1-2-2 0,-4 3 0 0,3-4 0 16,1 1 19-16,0 0 3 0,3-1 1 0,-4 4 0 16,1 6-8-16,0-6 0 0,-1 3-1 0,4-6 0 15,1 2-23-15,-1-2 8 0,0-4-8 0,-7-6 0 16,7 7-12-16,0-1-6 16,1-3-2-16,-8-3 0 15,0 0-56-15,7 7-12 0,0-4-3 0,0 0 0 16,-7-3-105-16,7-3-22 0,1 0-4 0,-1-4-526 0</inkml:trace>
  <inkml:trace contextRef="#ctx0" brushRef="#br0" timeOffset="3440">4614 243 748 0,'0'0'67'0,"0"0"-54"0,0-3-13 0,0 0 0 15,0 3 258-15,0 0 49 0,-4-7 9 0,4 7 3 0,0 0-191 16,0 0-39-16,0 0-7 0,0 0-2 0,0 0-36 0,0 0-8 15,0 0-2-15,0 0 0 0,-7 3 10 0,7-3 3 16,-3 7 0-16,-5-1 0 0,5 1 1 0,-4-1 0 16,3 0 0-16,-3 4 0 0,3 3 2 0,-3 0 1 15,3-1 0-15,-3 4 0 0,-4 4-12 0,4-4-3 16,0 6 0-16,-4 4 0 0,4 2-16 0,-4 4-3 16,-3-6-1-16,3 3 0 0,0 3-16 0,-3 0 10 15,-1-3-10-15,1 0 8 0,-4 3-8 0,0 0 0 16,-4 0 0-16,1 3 0 0,-1-3 11 0,4 6-3 15,-4-3-8-15,4 4 12 0,0-1-3 0,-3 1-1 16,6-7 0-16,1 3 0 0,0-6-8 0,-1-4 0 16,4 1 9-16,1-4-9 0,-1 1 20 0,0-7 0 0,4 0 0 15,0 0 0-15,-4-3-20 0,4-4 0 0,-1 1 0 0,1-4 0 16,0 1 0-16,0-1 0 0,0 0 0 0,-1-2 0 16,1-4 0-16,-4 0 0 0,4 0 0 0,-4 0 8 15,4-4-8-15,-4 1 0 0,0-3 0 0,1-1-8 16,-5 1-8-16,4-4-2 0,1 1 0 0,-1-1 0 15,0-3-5-15,-3 1-1 0,3-1 0 0,4 0 0 16,-4-3-80 0,4-3-16-16,-1 0-3 0,1-4-696 0,7 1-139 0</inkml:trace>
  <inkml:trace contextRef="#ctx0" brushRef="#br0" timeOffset="3726">4697 876 3196 0,'0'0'71'0,"0"0"14"0,0 0 3 0,0 0 1 0,0 0-71 0,0 0-18 0,0 0 0 16,11 0 0-1,-11 0-39-15,10 0-11 0,1-3-2 0,0 3-1 16,0-3-125-16,-4-1-25 0,4 1-5 0,0 0-556 0,-1 0-112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7:29.8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315 400 2556 0,'0'0'56'0,"0"0"12"0,0 0 3 0,0 0 0 0,0 0-57 0,0 0-14 0,0 0 0 0,0 0 0 16,0 0 0-16,0 0 11 0,0 0-11 0,0 0 10 15,0 0 24-15,-4 3 5 0,-7-3 1 0,0 6 0 16,1 1-4-16,-5 6-1 0,1-4 0 0,-1 7 0 15,-3 0 9-15,4 0 3 0,-4 7 0 0,-4-1 0 16,1 4-19-16,3-1-3 0,-4 1-1 0,4 3 0 16,0-1-1-16,4 1-1 0,-1 0 0 0,4-3 0 15,1-4-22-15,2-3-20 0,5-3 4 0,3-3 1 16,0 0 23-16,0-3 4 0,7-1 0 0,4-2 1 16,0-1-13-16,-1-3-16 0,9-3 3 0,2 0 1 15,4-9 20-15,1 2 5 0,-1-9 1 0,4 3 0 16,3-6-24-16,0-6-5 0,1-1-1 0,-1-3 0 0,1 7 5 15,3-4 1-15,-4 4 0 0,0-1 0 0,-3 1-1 0,0 3 0 16,4-1 0-16,-12 1 0 0,-3 6 0 0,-3 1 0 16,-5 2 0-16,1 4 0 0,-7-1 11 0,-4 7 0 15,0 0 0-15,0 0 0 0,0 0 0 0,-7 10 8 16,-4-4-8-16,0 7 11 0,-3 0-11 0,-4 3 10 16,0 0-10-16,-1 3 10 0,5 3-10 0,0 1 10 15,3-7-10-15,-4 3 10 0,5 0-10 0,2 4 0 16,1-7 0-16,4 0 0 0,-1-3 21 0,4-1 9 15,4-2 2-15,-1 0 0 0,4-4-32 0,4-3 8 16,4 0-8-16,3-3 0 0,-4 0 0 0,4-3 0 0,7-3 0 16,1-4 0-16,-8-6 0 0,7 3 0 15,-7-3 0-15,3 0 0 16,1-3-30-16,-4 3-9 0,-4-3-1 0,1 0-1 0,-4 3 14 0,-4 0 3 0,0 0 1 0,-3 3 0 31,-8 0-13-31,0 0-2 0,-3-3-1 0,0 3 0 0,-7 4 19 0,-1-1 3 0,1 1 1 0,-4 2 0 16,-4 1-4-16,4 6 0 0,0 0 0 0,0 0 0 15,-3 0 20-15,3 3 0 0,7 0 0 0,-4 0 0 16,8 1 13-16,0-1 0 0,7-3 0 0,0 0 0 16,0 0 1-16,0 0 0 0,0 0 0 0,11 0 0 15,0 3 2-15,7-6 1 0,0 0 0 0,3-4 0 16,1 4 0-16,3 0 0 0,0-4 0 0,4 1 0 16,0 0-3-16,-4-1-1 0,0 1 0 0,0-1 0 15,-7 4-13-15,0 0 0 0,0 0 0 0,0 3 0 16,-7 3 0-16,0 0 0 0,0 0 0 0,-8 1 0 15,5 2 0-15,-5 4 11 0,-3-1-3 0,-3 4-8 0,-1 3 18 0,-3 0-3 16,-4 3-1-16,0 0 0 0,0 7-5 16,1 0-1-16,-5-4 0 0,-3 4 0 0,0-1 0 0,4-2 0 15,-4-1 0-15,0 1 0 0,3-4 0 0,5 0 0 16,-1-6 0-16,0 0 0 0,4-4 9 0,0-2 2 16,3-1 0-16,4-6 0 0,0 0-19 0,0 0 0 15,0 0 0-15,7-6 0 0,4-1-12 0,3-2-5 16,1-4-2-16,3-3 0 0,0-7 19 0,0 4 0 15,3-3-8-15,-3-1 8 0,4-2-13 0,3 2 1 16,-3-2 0-16,-1 2 0 0,1 1 1 0,0 3 1 0,-8 3 0 0,4 3 0 16,-3 0 0-16,-5 3 0 0,1 4 0 15,-4 3 0-15,1-4 10 0,-8 7 0 0,0 0-9 0,0 0 9 16,0 0 0-16,-4 13 8 0,0 3 0 0,1 0 0 16,-1 3 4-16,1 1 0 0,-1-1 0 0,-3 3 0 15,3 1-4-15,-3-1 0 0,3-3 0 0,-3 4 0 16,7-1 1-16,-7-3 0 0,7-3 0 0,-4 0 0 15,4-3-1-15,0-3-8 0,0-4 12 0,0-6-4 16,0 0-8-16,0 0 0 0,4 7 0 0,-4-7 8 16,0 0-8-16,11 0 0 0,0-7 0 0,-1 4 0 15,-2-3 0-15,2-4 0 0,8 0 0 0,-3-2 0 16,-4-8 0-16,3 4 0 0,0-3-9 0,1 3 9 16,-1 3 0-16,1-3 0 0,-5 0-8 0,1 0 8 15,0 3-16-15,0 4 1 0,0-1 0 0,-4 1 0 16,0 2 15-16,0 4 0 0,-7 3 0 0,0 0-9 0,0 0 9 15,0 0 0-15,0 0 0 0,7 6 0 0,-3 1 24 0,0 2 8 16,-1 4 0-16,1 0 1 0,-1 0-33 0,1 3 0 16,-4-3 0-16,4 3 0 0,-1 0 0 0,1 0 0 15,-1-7 0-15,5 4 0 0,-1-3 0 0,0-1 0 16,-3-2 0-16,3-1 0 0,0 1 0 0,0-4 0 16,0-3 0-16,1 0 0 0,2 0 10 0,1-3-2 15,0-4 0-15,0-6 0 0,3 1-8 0,-3-1-11 16,7-3 3-16,-4-4 0 0,1-2-1 0,-1 3 0 15,4 0 0-15,-3 3 0 0,-1-7 9 0,1 4-13 16,-1 0 5-16,0 3 8 0,-3-3-16 0,0 6 4 16,0-3 0-16,0 6 1 0,-8 7 11 0,1 0 0 15,-1-4-9-15,-3 7 9 0,0 0 0 0,0 0 0 0,0 0 10 16,-3 13-10-16,3 3 19 0,-4 0-3 0,1 0-1 0,-5 10 0 16,5-4-15-16,-8 10 8 0,4 0-8 0,-4 7 0 15,-3 2 16-15,3 4-2 0,-4 0-1 0,5 3 0 16,-1 3-13-16,-4 0 0 0,1 1-9 0,-1 5 9 15,1 14 19-15,-8-4 9 0,-3-6 3 0,0-7 0 16,3 4 1-16,1-10 0 0,3 0 0 0,0-7 0 16,3-2-32-16,5-4 8 0,-5-3-8 0,4-6 0 15,4-4 0-15,0-3 11 0,3-6-11 0,-3 0 10 16,7-10-10-16,0-3 0 0,0 0 0 0,4-6 0 16,3-10-24-1,0 0-6-15,-3-7-2 0,7-2 0 0,-1-4 10 0,1-6 2 0,-4-4 0 0,4 1 0 16,0-7 8-16,0-3 1 0,0-10 1 0,3 4 0 15,-3-4-23-15,0 1-5 0,3-1-1 0,-3-6 0 0,3 6 18 0,1 1 3 16,-5 2 1-16,5 4 0 0,3 3 7 0,-4 10 2 16,1 6 0-16,-5 6 0 0,5 0 8 0,-4 7 0 15,3 3 0-15,4 0 0 0,-3 7 12 0,-1-1 5 16,8 4 1-16,-4 2 0 0,0 1-18 0,-4 3 10 16,0 3-10-16,1 1 8 0,-1 5 22 0,-3-6 4 15,0 7 1-15,-4 0 0 0,4-1-35 0,-4 1 0 16,-3 3 0-16,-4 3 0 0,0 0 8 0,-4 0 2 15,0 0 0-15,1-3 0 0,-1 3-10 0,-3-4 0 16,0 4 0-16,-4 4 8 0,-3-4 0 0,-4 0-8 16,3 0 12-16,1 0-4 0,-4 0-8 0,0 0 0 15,3-4 9-15,1 1-9 0,0 0 0 0,-1-3 0 16,1-1 0-16,3-2 0 0,0-1 0 0,0 0 0 0,4-2 0 16,3-1-8-16,4-3 8 0,0 0-13 0,0 0 5 15,0 0 8-15,0 0-16 0,4-7 4 0,3-2 0 0,1-1 1 16,2 1 11-16,8-7 0 0,0 0 0 0,8-4 0 15,-1-2-16-15,0 0-4 0,4 2 0 0,0-2-1 16,3-4 12-16,-3 4 9 0,7 3-12 0,-7 0 12 16,3-1 0-16,-3 1 0 0,-8 3 0 0,1 0 0 15,-4 3-12-15,0 4 12 0,-7 2-12 0,0 1 12 16,0 3 0-16,-4-4 0 0,-7 7 8 0,0 0-8 16,0 0 0-16,0 0 8 0,0 0-8 0,0 0 0 15,-11 7 11-15,0 2-1 0,4 4 0 0,-8-3 0 16,1 6-10-16,0-4 8 0,3 4-8 0,-4 0 8 15,5 1-8-15,2-5 8 0,1 1-8 0,0 0 8 0,3 0 6 16,4 0 1-16,-3-4 0 0,6 1 0 0,1 3-15 16,3-4 0-16,-3-2 0 0,7-1 0 0,-1-3 0 0,5 0 11 15,-1-3-3-15,1-3-8 0,3 0 8 0,-4-3-8 16,4-4 0-16,-3-3 0 0,3 0 0 0,0 1 0 16,-4-4 0-16,4 0-12 0,-4 0 2 0,1 0 1 15,-4-1 0-15,-1 1 0 16,-2 4-19-16,-1-4-3 0,0-4-1 0,-3 4 0 0,-4 0 6 15,-4 0 1-15,0 4 0 0,-3-1 0 0,0 0 25 0,-4 0 0 16,0 4 0-16,1-1 0 0,-1 4 0 0,-4-1 0 16,5 4 0-16,-5 3 0 0,4-3 0 0,4 3 0 15,-4 0 0-15,4 0 0 0,7 0 0 0,0 0 0 16,0 0 0-16,0 0 0 0,0 0 0 0,0 0 11 0,0 0-3 0,0 9 0 16,0-9 1-16,11 7 0 0,0-1 0 0,0-3 0 15,3 1-9-15,4-4 10 0,4 0-10 0,-1-4 10 16,4 4 3-16,1-3 1 0,-1 3 0 0,0-3 0 15,0 0-14-15,-3 3 0 0,3 0 0 0,0-3 0 16,-3-1 0-16,-4 1-15 0,0 6 3 0,0 1 1 16,-4-1 35-16,1 0 6 0,-8 0 2 0,7 7 0 15,-3-4-22-15,-4 4-10 0,4-1 10 0,-4 4-10 16,1 3 19-16,-5-3-3 0,4 3 0 0,-3 0 0 16,3 3-4-16,-3-3 0 0,-4 0-1 0,3 3 0 15,-3 1-11-15,0-1 12 0,0-3-12 0,0 0 12 16,-3 0 11-16,-1 0 2 0,1 0 1 0,-5-3 0 15,1 3-26-15,-4-3 0 0,1-1 0 0,-5 1 0 16,-3 0 0-16,4-3 0 0,-8-1 0 0,4 4 0 16,-4-7 0-16,1 1 0 0,-1-1 0 0,4-3 0 0,-3 1-12 15,3-4 12-15,0 0-12 0,3 0 12 0,4-4-19 0,1 1 4 16,-1-3 1-16,7-1 0 0,4 1-9 0,0-7-1 16,0 0-1-16,7-6 0 15,8 0-7-15,-1 0 0 0,4 0-1 0,0-4 0 16,4 1-1-16,3-1 0 0,0 1 0 0,0 3 0 0,1-7 16 0,-1 4 3 15,4 2 1-15,-4 1 0 16,0 3-13-16,-3 3-2 0,-1-3-1 0,1 4 0 0,0 5 30 0,3-2 0 16,-7 2 0-16,0 1 0 0,3 3 19 0,-3-1 9 15,0 4 3-15,-3 4 0 0,-4-1 1 0,-1 3 1 16,1 1 0-16,0-1 0 0,-7 4 7 0,3 2 2 0,-4 1 0 16,1 0 0-16,-4 0-15 0,0 3-3 0,0 0-1 15,-4 0 0-15,1 0-10 0,-1 0-1 0,4 0-1 0,-3-3 0 16,-1 3 5-16,0-3 0 0,1-1 1 0,-1 1 0 15,-3 0-17-15,3-3-11 0,1-4 2 0,3-6 0 16,-4 6 9-16,4-6-8 0,0 0 8 0,0 0-8 16,-7 4-12-16,7-4-3 0,0 0 0 0,0 0 0 31,0 0-32-31,0 0-6 0,0-16-2 0,-4-4 0 16,4 1 9-16,0 0 2 0,0-3 0 0,0-4 0 0,4-3-92 15,0 0-17-15,-1 0-4 0,1 1-1 0,3-1-37 16,0 3-7-16,-3 1-2 0,-1 2 0 0,1 1 84 0,0-1 17 15,-1-5 3-15,1 2 1 0,3 4 145 0,-3 6 29 0,-1 6 5 0,-3 0 2 16,4 4 85-16,-1 0 17 0,-3 6 3 0,0 0 1 16,4-7-63-16,-4 7-12 0,7-3-2 0,0 3-1 0,-7 0-37 15,0 0-7-15,0 0-2 0,0 0 0 0,0 0-8 0,8-3-3 16,-1 0 0-16,0 3 0 0,0 3-26 0,-7-3-6 16,0 0-1-16,7 3 0 0,1-3-12 0,-1 3-15 15,-7-3 3-15,0 0 1 16,7 3-46-16,-3 1-10 0,-4-4-1 0,7 3-1 15,4 0-155-15,-4-3-30 0,4 3-6 0,-1 0-593 0</inkml:trace>
  <inkml:trace contextRef="#ctx0" brushRef="#br0" timeOffset="671">3365 115 2653 0,'0'0'117'0,"0"0"25"0,0 0-114 0,0 0-28 0,0 0 0 0,0 0 0 16,0 0 59-16,0 0 5 0,0 0 2 0,0 0 0 16,0 0-56-16,-4 6-10 0,-3 4 0 0,4 3 0 15,-8 3 0-15,4 0 0 0,-4 3 0 0,4 0 0 16,-4 7 42-16,0-1 3 0,0 1 1 0,0 6 0 16,1 0-2-16,-1 0-1 0,0 0 0 0,4 0 0 15,-4 0-23-15,7 0-4 0,-6 0 0 0,2 0-1 16,1-6-15-16,4-1 0 0,-5-2 0 0,5-4 0 15,-4-3 0-15,3-3 0 0,-3 3-12 0,3-7 12 16,1-2-26-16,-5-1 2 0,8-6 0 0,0 0 0 16,0 0-25-16,-3 0-5 0,-4-3-1 0,-1 0 0 15,5 0-29-15,-4-4-5 0,3-3-2 0,-3-2 0 16,-4 2 22-16,7-3 4 0,-6 0 1 0,-1 1 0 16,0-1 20-16,-3 3 5 0,-1-3 1 0,1 1 0 0,-4-1 29 0,0 3 9 15,0-3 0-15,3 7 0 0,-3 0 12 0,0-1 10 16,7 1 2-16,1 3 0 0,-5 3 24 0,4-4 4 15,11 4 2-15,0 0 0 0,0 0-1 0,0 0 0 16,0 0 0-16,0 0 0 0,18 4-7 0,0-4-2 16,-10 0 0-16,2-4 0 0,8 1-16 0,1 0-3 15,2 0-1-15,4 3 0 0,-3-7-15 0,3 4-9 16,0 0 10-16,1 0-10 0,2-4 14 0,-2 4-3 0,2-3-1 16,5 3 0-16,-1-4 4 0,4 4 1 15,4 0 0-15,-4-4 0 0,-4 1-15 0,-3 3 0 0,0 0 0 0,0-1 0 16,-4 4 8-16,0 0-8 0,-7-3 0 15,0 0 9-15,-3 3 9 0,-1 0 2 0,-3 0 0 0,-4 0 0 16,4 3-20-16,-11-3 0 0,0 0 0 0,0 0 0 16,0 0 17-16,3 7 0 0,1 2 0 0,-4 1 0 15,-4-4-2-15,1 4-1 0,-1 6 0 0,1-3 0 16,-1-4-5-16,-3 7-1 0,0 0 0 0,-1 0 0 16,5 3-8-16,-1 1 0 0,-3-4 0 15,3 0-11-15,1 0 11 0,-1 0 0 0,1 0 0 0,3-4 8 16,0 1-22-16,0 0-4 0,-4 3-1 0,0-3 0 15,4 0-25-15,0-7-4 0,0-6-2 16,0 0 0-16,0-6-35 0,0-4-7 0,8 1-2 0,-8-4 0 16,0 0-31-16,3-3-7 15,4 0 0-15,-3-3-1 0,3-1-130 0,0 1-25 0,4-22-6 16,0 9-1-16</inkml:trace>
  <inkml:trace contextRef="#ctx0" brushRef="#br0" timeOffset="795">3671 275 403 0,'0'0'36'0,"0"0"-36"16,0 0 0-16,0 0 0 0,7-3 403 0,-7 3 73 15,0 0 16-15,8-3 2 0,-8 3-362 0,7-4-72 16,0 4-14-16,-7 0-3 16,7 4-58-16,0-1-11 0,-7-3-2 0,8 3-1 15,-1 7-127-15,0-4-24 0,-7-6-6 0,7 6-619 0</inkml:trace>
  <inkml:trace contextRef="#ctx0" brushRef="#br0" timeOffset="1484">3905 457 2419 0,'-11'13'107'0,"4"-10"22"0,-4 4-103 0,-3 2-26 0,3 1 0 0,-3 3 0 16,3 3 103-16,0-3 15 0,0-4 3 0,1 7 1 15,-1-3-78-15,4 3-15 0,-1 0-3 0,1 0-1 16,0 3-25-16,3-3-14 0,1 3 2 0,3 1 0 16,-4-4 12-16,8 0 15 0,-4 0-3 0,7 0-1 15,-3 0 16-15,3-7 3 0,0 1 1 0,4-4 0 16,0 1-17-16,3-7-3 0,4 0-1 0,-4-7 0 15,4 1-18-15,4-7-4 0,-8 4-1 0,8-4 0 16,-4-6-24-16,0 3-5 0,-3-4-1 16,-1 4 0-16,-3 0 4 0,0 0 1 0,-1 0 0 0,-6 0 0 15,-4-3 3-15,0 3 1 0,-4 0 0 0,1 0 0 16,-4 0 6-16,-4 0 2 0,4 3 0 0,-1 4 0 0,-6-1 26 0,0 4 0 16,-8-1 0-16,4 1 0 0,0 6 23 0,0-3 0 15,0 3 0-15,3 0 0 0,5 3 8 0,-1-3 1 16,4 0 1-16,-1 0 0 0,8 0-9 0,0 0-3 15,0 0 0-15,0 0 0 0,0 0-6 0,11 0-2 16,4-3 0-16,-1-1 0 0,8-2-3 0,-4 3-1 16,3-4 0-16,5 1 0 0,-5 3 3 0,4-4 0 15,1 4 0-15,-1-3 0 0,0-1-12 0,0 4 0 16,-3 0 0-16,-1 0 0 0,-3 3 0 0,-3 0 0 16,-1 0 0-16,-3 0 0 0,0 3 0 0,0 3 0 15,-11-6 0-15,7 7 0 0,-4 2 12 0,1 1 0 0,-4 0 0 16,-4 2 0-16,4 4 5 0,-3 0 2 0,-4 4 0 0,-1-1 0 15,1-3-7-15,0 6 0 0,-4-3-1 16,4 1 0-16,-4-4-3 0,4 3 0 0,0-3 0 0,0-3 0 16,3 3-8-16,4-7 10 0,0-9-10 0,0 0 10 15,0 0-10-15,0 0 0 0,0 0 0 0,0 0 8 16,7 0-8-16,0-3 0 0,4-3 0 0,0-4-11 16,3 0 11-16,-3-2-8 0,4-4 8 0,-5 3-8 15,5 0 8-15,-1-3 0 0,1 3-9 0,3-3 9 16,-4-3-8-16,0 3 8 0,1 0-10 0,-1 0 10 15,-3 3 0-15,-4 7 0 0,0-4 0 0,1 4 0 16,-8 6 0-16,0 0 0 0,0 0 0 0,0 0 0 16,0 0 15-16,3 13 2 0,-3-1 1 0,0 4 0 15,0 4-7-15,-3 2-2 0,-1 0 0 0,4 4 0 0,-4 3-9 16,1 0 8-16,-1 3-8 0,1-3 8 0,-1 3-8 16,4-7 0-16,-4 1 0 0,1-4 8 0,3 1-8 0,3-7-9 15,1 0 9-15,-4-7-13 16,0-2-85-16,0-7-17 0,0 0-3 0,7 0-758 15,4 0-151-15</inkml:trace>
  <inkml:trace contextRef="#ctx0" brushRef="#br0" timeOffset="2857">4802 509 1324 0,'0'0'59'0,"0"0"12"0,0 0-57 0,0 0-14 0,0 0 0 0,-7 3 0 16,7-3 268-16,-4 6 50 0,4-6 10 0,-3 7 3 16,-1-1-255-16,4 0-52 0,-4 4-9 0,8 0-3 15,-4-1 52-15,0 4 9 0,4 0 3 0,-4 0 0 16,0 3 15-16,0 3 3 0,0 0 1 0,0 3 0 15,-4-2-69-15,4 2-14 0,0 4-2 0,-4-4-1 16,4-6-9-16,-3 3 0 0,3-6 0 0,0 3 8 16,-4-6-8-16,4-1 0 0,0-2 0 0,0-7 8 15,0 0-8-15,0 0 0 0,0 0-12 0,0 0 12 0,0 0-15 0,0 0 5 16,0 0 1-16,0-10 0 16,4-3-25-16,3-3-5 0,-3-3-1 0,3-3 0 0,0-1 20 0,0-2 4 15,0-4 1-15,1 3 0 0,-1 1 7 0,0 2 8 16,4-2-13-16,-4-1 5 15,0 0-19-15,0 4-3 0,4 0-1 0,-3 2 0 0,2 1 31 0,1 6 0 16,0 1 0-16,0 2 0 0,0 0 0 0,-1 4 0 16,1 3-8-16,4-4 8 0,-1 4 0 0,0 3 0 15,1 0 0-15,-1 0 0 0,1 3 20 0,-1-3 11 16,0 0 1-16,1 0 1 0,-1 4-33 0,4-1 0 16,-11-3 0-16,4 0 0 0,0 0 8 0,0 0 0 15,0 3 1-15,-8-3 0 0,4 3-9 0,-7-3 0 0,8 0 0 16,-8 0 8-16,0 0 4 0,0 0 1 0,0 0 0 0,0 0 0 15,0 0 23-15,0 0 4 0,0 0 0 0,0 0 1 16,0 0-25-16,0 0-6 0,0 10-1 0,0-1 0 16,-4 4 3-16,0 0 1 0,1 3 0 0,-4 0 0 15,7 3-13-15,-8 0 0 0,-2 4 8 0,-1-1-8 16,7 7 11-16,-3-3-1 0,0-1 0 0,-4 4 0 16,4-3 0-16,0-1 0 0,3 1 0 0,-3-4 0 15,-4 1 7-15,7-7 2 0,4 3 0 0,0-3 0 16,-3-6-19-16,-1-1 8 0,8-2-8 0,-4-7 0 15,0 0 0-15,3 6 0 0,-3-6 0 0,8 3 0 16,-1-3 0-16,0 0 0 0,0-9 0 0,4 2 0 16,0-6-19-16,3 1-7 0,-3-8-2 15,3 1 0-15,1-3 12 0,-4-4 1 0,3 4 1 0,-3-1 0 0,0 1-2 16,-1 3 0-16,1-4 0 0,-4 7 0 16,1 0 7-16,-1 3 1 0,0 1 0 0,0 5 0 0,-3-2 8 0,-4 2 0 15,0 7 0-15,0 0 0 0,0 0 0 0,0 0 0 16,0 0 0-16,0 0 0 0,0 0 10 0,0 0-2 15,0 0-8-15,0 0 12 0,3 13-4 0,1 0-8 16,-4 3 11-16,0-3-11 0,0 3 9 0,0 0-9 16,0 0 0-16,0 0 9 0,0-4-9 0,4 5 8 15,-1 2-8-15,1-3 8 0,-1-7 0 0,1 4-8 16,0 0 12-16,-1-3-4 0,4-4-8 0,1 0 0 16,-8-6 0-16,10 4 0 0,1-4 0 0,0-4 0 15,4-2 0-15,-1-7 0 0,0 0-8 0,4-3-4 16,0-3-1-16,0 0 0 0,4-4-5 0,0 1-1 0,-1 0 0 0,4-4 0 31,4 0-6-31,-7-2-2 0,-1 2 0 0,-3-3 0 16,0-3-4-16,-3-3-1 0,-1 0 0 0,1-10 0 15,-5 0-5-15,1 0-2 0,0 1 0 0,-4 2 0 0,-3-3 39 0,3 10 0 0,0 3 0 0,-3 6 0 16,-4 1 0-16,0 5 0 0,0 8 12 0,3 2-4 16,1 4 20-16,-4 6 3 0,0 0 1 0,0 0 0 15,0 0-20-15,0 0-3 0,-7 9-1 0,0 4 0 16,-4 0 6-16,4 9 1 0,-4 1 0 0,0 5 0 15,-3 1 1-15,3 0 1 0,0 6 0 0,0 4 0 16,0-4-1-16,1 3-1 0,2 1 0 0,1-4 0 16,-4 3-1-16,4-2 0 0,-4-1 0 0,4 0 0 15,-4 3-2-15,4-2-1 0,4-4 0 0,-1 3 0 16,4-3-3-16,0-3 0 0,0 0 0 0,4-4 0 16,6 1 0-16,-2-4-8 0,-1-3 12 0,4 1-4 0,3-8-8 15,0 1 0-15,-3-3 0 0,4-4 0 0,-1 1 0 0,4-7 0 16,0 0-10-16,0-4 10 0,0-5-20 0,0-4 3 15,0 0 0-15,4-3 0 0,-4-3 1 0,0-7 0 16,3-6 0-16,-3 0 0 16,0 4-8-16,-3-5-2 0,-1 1 0 0,-3 0 0 15,0 0-2-15,0 0-1 0,-8 4 0 0,1 5 0 0,3 1 29 0,-7 6 0 16,0 3 0-16,-4 3 0 0,4 1 0 0,-3 6 12 16,-1-4-3-16,-3 4 0 0,0 0 7 0,0 6 0 15,-4 0 1-15,0 0 0 0,0 7 15 0,0 0 2 16,1 2 1-16,-1 1 0 0,0 3-27 0,0 0-8 15,0 3 0-15,4 1 0 0,0 2 25 0,3 0 2 0,-3 1 0 16,3-1 0-16,1 4-6 0,3-1-1 0,0 1 0 0,3 0 0 16,8-1-7-16,-3 1-1 0,-1-4-1 0,4-2 0 15,-1 2-2-15,1-3 0 0,4-6 0 0,-1 0 0 16,4-4-9-16,0 1 0 0,0-4-12 0,0-2 12 31,4-4-28-31,-4 3 1 0,0-3 1 0,0-3 0 16,0-4-70-16,0 4-13 0,0-3-3 0,3-1-1 15,-3 1-99-15,0-4-19 0</inkml:trace>
  <inkml:trace contextRef="#ctx0" brushRef="#br0" timeOffset="3024">6578 870 3556 0,'0'0'158'0,"0"0"32"0,-4 7-152 0,0-1-30 15,4-6-8-15,-3 7 0 16,3-7-22-16,0 0-6 0,0 0 0 0,0 0-1 16,0 0-243-16,0 0-48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25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642 100 921 0,'0'0'82'0,"0"0"-66"16,0 0-16-16,0 0 0 0,0 0 257 0,0 0 48 0,0 0 10 0,0 0 1 15,0 0-210-15,0 0-42 16,0 0-9-16,0 0-2 0,-7 6-38 0,3 1-15 0,4-1 11 0,-3 7-11 16,-1 3 20-16,0-1-1 0,1-2-1 0,-4 6 0 15,3 0 16-15,1 3 3 0,-4 4 1 0,-1-1 0 16,1 4 2-16,0 2 0 0,-4 1 0 0,1 0 0 15,-1 3-8-15,0 3 0 0,-3 0-1 16,-4 3 0-16,4 3-5 0,0 1-1 0,-1-1 0 0,-2 0 0 16,2 1-25-16,1-4 8 0,0 0-8 0,-4-9 0 15,7 3 0-15,-3-10 8 0,3 0-8 0,4-2 0 16,-3-1 0-16,2-6 0 0,1-4 0 0,4 1 0 16,-4-7-12-16,7-6-7 0,0 0-1 0,0 0-1 15,0 0-52 1,3-9-11-16,1-4-1 0,3 0-1 0,-4-6-121 0,8-3-24 0,0-25-5 15,7 5 0-15</inkml:trace>
  <inkml:trace contextRef="#ctx0" brushRef="#br0" timeOffset="969">0 46 2534 0,'0'0'56'0,"0"0"11"0,0 0 2 0,0 0 3 0,0 0-58 0,0 0-14 0,0 0 0 0,0 0 0 16,0 0 14-16,0 0 0 0,0 0 0 0,7 3 0 15,4 0 1-15,0 1 0 0,3-4 0 0,0 3 0 16,0 0 2-16,4-3 1 0,0 3 0 0,3 0 0 15,4-3 5-15,0 0 1 0,0 0 0 0,7 0 0 16,0 0-10-16,1-3-2 0,2 3 0 0,-3-3 0 16,4 3 16-16,-4-6 4 0,0 2 0 0,0-2 0 15,0 3-32-15,-3 0-8 0,-1 0-1 0,1-4 0 16,-1 4 9-16,5 0 0 0,-5 0 0 0,1 0 0 16,-8-1 0-16,8 4 0 0,-5-6 0 0,-2 3 0 15,-4 0 0-15,3 3 0 0,-7-3 0 0,4 3 0 16,-7 3 0-16,0 0 0 0,-1-3 8 0,-3 3-8 15,1 0 8-15,-1 4-8 0,-7-7 8 0,0 6-8 0,3 0 8 16,-3 1-8-16,-3 2 10 0,3 1-10 0,-4-1 9 0,-3 4-9 16,0-1 8-16,0 4-8 0,-4 0 12 0,0 0-4 15,1 6 0-15,-5 4 0 0,-2-1 2 0,-1 3 0 16,3 1 0-16,1 0 0 0,-4 2 1 0,4 4 0 16,0-3 0-16,0 3 0 0,-1 0-2 0,1 3 0 15,3 0 0-15,1 0 0 0,-1 3-9 0,4-3 10 16,-4-3-10-16,4 0 10 0,0-1-10 0,0-2 12 15,0-6-12-15,-1-1 12 0,5-3-12 0,-1-3 8 16,1-3-8-16,-1 0 8 0,-3-7-8 0,3 1 0 16,4-4 9-16,0-6-9 0,0 0 0 0,0 0 0 15,0 0 0-15,0 0 8 0,0 0-8 0,0 0-10 16,0 0 10-16,11-6-13 0,-4-7-3 0,0 0 0 0,1 1 0 0,-1-4 0 16,0 0 5-16,4 0 1 0,-4 0 0 0,3 1 0 15,-2-1 10-15,2 0 0 0,-6 6-9 0,6-2 9 16,-2-1-10-16,-1 3 10 0,0 1-13 0,-4 3 5 15,-3 6 8-15,0 0 0 0,0 0 0 0,0 0 0 16,0 0 0-16,0 0 0 0,0 0 0 0,4 6-12 16,-4 3 12-16,4 4-8 0,-1-3 8 0,1 2-8 15,-4 4 8-15,0 0 0 0,0 3 0 0,0 0 0 16,7-3 0-16,-7 3 0 0,3-3 0 0,1 0 0 16,3-1 0-16,-3 1 0 0,6-3 0 0,-3 3 0 15,4-3 0-15,3-4 0 0,-3 1 0 0,3-4 0 16,1 0 0-16,-1-3 0 0,4-3 0 0,-4 0 0 15,4 0 0-15,0-3 0 0,-4 0 0 0,4 0 0 16,0-3 0-16,-1-4 0 0,1 1 0 0,-3-4 0 0,2 0-12 0,-2 1 4 16,-1-1 0-16,0-3 0 0,-3-3 8 15,0 3-10-15,-1-3 10 0,-3 3-10 0,4-6 10 0,-4 6 0 16,-3 0 0-16,-4 1-8 0,3-5 8 0,-3 5 0 16,0-1 8-16,-3 3-8 0,-1 4 8 0,-3-1-8 15,4 4 8-15,-5-1-8 0,1 4 0 0,0 3 0 16,7 0 0-16,-11 3 8 0,4-3-8 0,0 10 0 15,0-1 0-15,0 7 0 0,3 0 0 0,-3 3 0 16,4 0 0-16,3 0 0 0,-4 7 0 0,4-4 8 16,0 3-8-16,0-3 8 0,4-3-8 0,-1 0 0 15,4 0 0-15,0 0 8 0,4 0-8 0,-4-3 0 16,8 0 0-16,-5-6 0 0,5 2-13 0,2-5 2 16,5 2 1-16,-4-6 0 15,3-3-120-15,4 0-24 0,3-3-5 0</inkml:trace>
  <inkml:trace contextRef="#ctx0" brushRef="#br0" timeOffset="1585">1722 832 1843 0,'0'0'164'0,"-7"3"-132"0,0 1-32 0,-4-1 0 0,4 3 154 0,0-3 24 16,7-3 5-16,0 0 1 0,0 0-139 0,0 0-27 15,0 0-6-15,0 0 0 0,0 10-12 0,0-10 10 16,4 6-10-16,3-3 10 0,0 0-10 0,4-3 0 16,-1 0 0-16,5-3 0 0,-1 0 17 0,4-3-1 15,0-4-1-15,3 1 0 0,4-1 8 0,0-2 1 16,0-4 1-16,0 0 0 0,3-3-25 0,-3 0 8 16,4-7-8-16,-4 4 0 0,0-3 0 0,0 3 0 0,-4-4 0 0,4 1 0 15,-7-4 0-15,0 4-14 0,-4-3 2 0,0-1 0 16,-3 1 2-16,0-4 1 0,-1-3 0 0,-3 3 0 15,-3 1 9-15,0-4 0 0,-4-7 0 0,0 8 0 16,0 5 0-16,0 1 0 0,0 5 0 0,0 4 8 16,0 4-8-16,-4 5 9 0,0 4-9 0,4 6 10 15,0 0-10-15,-7 6 0 0,-3 0 9 0,-1 10-9 16,0 6 12-16,4 4-1 0,-7-1-1 0,0 7 0 16,-1-1-2-16,1 4 0 0,3-3 0 0,-3 0 0 15,3 3 1-15,1-1 0 0,-5 1 0 0,5 3 0 16,-1-3 15-16,4 3 2 0,-4 0 1 0,4 4 0 15,4-1-7-15,-5-3 0 0,1 0-1 0,0 0 0 16,4-3-11-16,-5-4-8 0,8-5 12 0,-3 2-12 16,6-2 0-16,-3-7 0 0,0 0 0 0,0-3 0 15,8-1 0-15,-5-2-16 0,1-7 4 0,3 4 0 16,-4-7-30-16,5 0-6 0,-8-3 0 0,10 0-1 16,-3-3-147-16,8-3-30 0,-5-4-6 0</inkml:trace>
  <inkml:trace contextRef="#ctx0" brushRef="#br0" timeOffset="1795">2314 785 1324 0,'0'0'118'0,"0"0"-94"15,0 0-24-15,0 0 0 0,0 0 260 0,0 9 48 16,-3 1 10-16,-1-1 2 0,1 4-220 0,-1 3-43 16,-3 0-9-16,3-1-1 0,-3 1-27 0,4 3-4 0,-1-3-2 0,1 3 0 15,-1-3-14-15,-3 3 0 0,3 0 0 0,1-3 0 16,3-3 8-16,-4-1-8 0,4-5 0 0,-3 5 9 15,3-5-9-15,0-7 0 0,0 0-12 0,0 0 12 32,0 0-107-32,0 0-13 0,0 0-4 0,0 0 0 15,0 0-125-15,0-10-26 0</inkml:trace>
  <inkml:trace contextRef="#ctx0" brushRef="#br0" timeOffset="2717">2571 588 2055 0,'-7'19'91'0,"3"-6"19"0,-3 0-88 0,0 2-22 16,4 1 0-16,-1 0 0 0,0 3 58 0,1 0 7 15,3 0 2-15,0 0 0 0,0 0-34 0,3-3-6 16,-3 3-2-16,4-3 0 0,-4 0-25 0,4 0 0 15,-4-1-9-15,0 1 9 0,-4 0-10 0,4-3 10 16,0-1-8-16,-4 1 8 0,-3-3 0 0,4-1 0 16,-1 1 9-16,4-1-9 0,0-2 29 0,0-7-1 15,0 0 0-15,0 0 0 0,0 0-11 0,0 0-2 16,0 0-1-16,0 0 0 0,0 0-14 0,0 0 0 16,7-4 0-16,4 1 0 0,-4-3 0 0,4 0-13 0,3-4 2 0,-3 1 1 15,-1-4 1-15,5 3 0 16,-5-6 0-16,5 4 0 0,-5-4 9 0,5 0 0 0,-5 0 0 15,1 4 0-15,0-1 0 0,-1 0 0 0,-2 1 0 0,2 2 0 16,-3 1 16-16,1-1 1 0,-1 4 1 0,0 2 0 16,-7 4 11-16,11 0 3 0,-11 0 0 0,10 0 0 15,-10 0-4-15,7 7 0 0,0-1 0 0,-3 4 0 16,0-1-12-16,-4 7-2 0,0 0-1 0,0 0 0 16,-4 0-5-16,0 3 0 0,1 0-8 0,-4 0 12 15,3 0-12-15,1 0 11 0,-4 0-11 0,-1-3 10 16,5-1-2-16,-1 1-8 0,1-3 12 0,-1 0-4 15,1-4-8-15,3 1 0 0,0-10-12 0,0 0 12 16,0 0 0-16,0 0 15 0,0 0-1 0,0 0 0 16,0 0-14-16,0 0-10 0,10-7 2 0,1 1 0 15,0-4-8-15,-1-2 0 0,5-1-1 0,-1 0 0 16,0-2 2-16,4-1 1 0,-4-3 0 0,1 3 0 0,2-3 6 16,1 0 8-16,4 0-13 0,-5 3 5 0,1 0 8 15,0 3 0-15,-4 1 0 0,1-1 0 0,-1 7 0 16,-3-1 12-16,-1 4-4 0,1 0 0 0,0 0 1 0,-4 6 1 15,-7-3 0-15,7 6 0 0,0 4-10 0,4-1 12 16,-8 1-12-16,1 3 12 0,-1-1-4 0,1 4 0 16,-4-3 0-16,4 3 0 0,-4-1-8 0,0 1 0 15,0 0 0-15,0 0 0 0,0-3 0 0,0-1 0 16,0 4 0-16,-4-6 0 0,4 2 0 0,4 1 0 16,-8-3 0-16,4-1 0 0,4-3 0 0,-4-6-17 15,0 0 4-15,0 0 1 16,7 4-35-16,3-4-6 0,-6 0-2 0,3-4 0 15,0 1-31-15,4-6-6 0,-4-1-2 0,4 1 0 16,3-4-1-16,0 0 0 0,-3 1 0 0,0-4 0 16,3 0-2-16,-3-3-1 0,3 0 0 0,-3-3 0 15,3 0 29-15,0 3 5 0,0-7 2 0,1 7 0 0,-5 0 50 0,5 7 12 0,-5-1 0 0,-3 0 0 16,4 0 100-16,-7 4 24 0,3 6 4 0,-7 3 0 16,0 0 17-16,0 0 3 0,0 0 1 0,0 0 0 15,3 6-61-15,1 4-13 0,-4-1-3 0,0 4 0 16,-4 6-20-16,4-3-5 0,-3 0-1 0,-4 3 0 15,3 0-27-15,-3 0-6 0,3 0-1 0,-3 0 0 16,4 0-4-16,-4 0 0 0,-1-3-8 0,5-1 12 16,-1 4 17-16,1-3 3 0,-1-3 1 0,4 0 0 15,-3-7-52-15,3 3-10 0,0-9-3 0,0 0 0 16,0 0-83-16,0 0-17 0,0 0-3 0,0 0-1 16,3-6-48-16,4-3-11 0,-3-7-1 0,3 3-649 15</inkml:trace>
  <inkml:trace contextRef="#ctx0" brushRef="#br0" timeOffset="2903">3384 297 2361 0,'0'0'52'0,"0"0"10"0,0 0 2 0,0 0 4 0,0 0-55 0,0 0-13 16,0 0 0-16,0 0 0 0,0 0 11 0,4 6-1 15,-1 3 0-15,1 1 0 0,-1-1-10 0,1 1 0 16,3-1 9-16,-3 1-9 0,-1-1 0 0,4-2 0 0,1 2 0 0,-5-2 0 15,-3-7-12-15,4 6-6 0,-4-6-2 0,7 6-681 16,-7-6-137 0</inkml:trace>
  <inkml:trace contextRef="#ctx0" brushRef="#br0" timeOffset="3273">2361 331 403 0,'0'0'36'0,"0"0"-36"15,0 0 0-15,0 0 0 0,0 0 470 0,0 0 87 16,0 0 18-16,7 4 3 0,0 2-436 0,0-3-87 16,4 0-18-16,-1 0-3 0,1 1-3 0,0-1-1 15,3-3 0-15,-3 3 0 0,0 0-30 0,-1 0 0 16,1-3 0-16,0 0 0 15,3 3-38-15,-3-3-10 0,-4 0-3 0,3 0 0 16,1 0-87-16,-4 0-18 0,4 0-3 0,0 0-804 0</inkml:trace>
  <inkml:trace contextRef="#ctx0" brushRef="#br0" timeOffset="3640">3940 217 3002 0,'0'0'133'0,"-7"0"27"0,4 3-128 15,-4 1-32-15,-1-4 0 0,8 0 0 0,-7 9 17 0,4-3-3 16,3 4-1-16,-4-1 0 0,1 4-13 0,3 0-10 15,-4 0 2-15,4 2 0 0,-3 1 8 0,-1 6-10 16,0-3 10-16,4 7-10 0,-3-4 10 0,-4 7 0 16,3-1 8-16,-3 4-8 0,-4-1 20 0,8 4-1 15,-8-3 0-15,7 6 0 0,-6-3-7 0,3 3 0 16,0-6-1-16,3-4 0 0,0 4-11 0,1-4 0 16,-4-5 0-16,7 2 0 0,-4-6-12 0,4 0-5 15,0-3-1-15,-3-3 0 16,6-1-10-16,-3 1-3 0,-3-7 0 0,3-6 0 15,0 7-46-15,0-7-10 0,0 0-1 0,0 0-1 16,0 0-99-16,0 0-19 0,0 0-4 0</inkml:trace>
  <inkml:trace contextRef="#ctx0" brushRef="#br0" timeOffset="3864">3445 756 2574 0,'0'0'114'0,"0"0"23"0,0 0-109 0,0 0-28 0,0 0 0 0,7-3 0 16,7 0 56-16,0-4 7 0,4-2 1 0,4 3 0 16,6-1-46-16,1 1-9 0,3-4-1 0,0 4-8 15,4-3 0-15,-4 2 0 0,0 1 0 0,0 0 0 16,-4-1 0-16,4 4 0 0,-3 0-10 0,3 3 10 16,-3-3-20-16,3 6 3 0,0-3 1 0,-4 3 0 15,1 0-40-15,-4-3-8 0,3 3-2 0,-3 1-708 16,0-4-142-16</inkml:trace>
  <inkml:trace contextRef="#ctx0" brushRef="#br0" timeOffset="4300">4693 667 1497 0,'-7'0'133'0,"0"4"-106"0,-4-4-27 0,0 3 0 16,1 0 314-16,-1-3 58 0,-3 6 11 0,6 1 2 15,-2 2-296-15,3 1-59 0,-1-1-12 0,1 1-2 16,0 2-16-16,4 4-18 0,-5 0 4 0,5 6 1 16,-4-3 13-16,0 3 0 0,0 1 0 0,-1 2 10 15,1-3 12-15,0 0 2 0,4 4 1 0,-5-4 0 16,5-3-8-16,-1 3-1 0,-3-3-1 0,4 0 0 0,-1-3-15 0,4-3-10 15,-4 2 2-15,4-5 0 16,-3 0-34-16,3-4-6 0,0-6-2 0,0 0 0 16,0 0-106-16,0 0-22 0,0 0-4 0,3-6-550 15,-3-4-111-15</inkml:trace>
  <inkml:trace contextRef="#ctx0" brushRef="#br0" timeOffset="4469">4600 449 1382 0,'0'0'123'0,"7"-3"-99"0,0-4-24 16,1 4 0-16,-5 3 197 0,4-3 35 0,0 3 6 16,4-3 2-16,0 3-176 0,-4 0-36 0,-7 0-6 0,11 0-2 15,-1 3-20-15,1 0-13 0,0 0 1 0,-1 4 1 32,1-7-47-32,3 6-10 0,-3-3-1 0,3 3-564 0,1-2-113 0</inkml:trace>
  <inkml:trace contextRef="#ctx0" brushRef="#br0" timeOffset="4894">5078 633 2592 0,'0'0'115'0,"-14"0"23"16,3 0-110-16,-3 0-28 0,-4 0 0 0,4 0 0 15,-4 0 49-15,4 3 5 0,-1 0 1 0,-3-3 0 16,4 0-46-16,0 3-9 0,0 3 0 0,-1-6 0 0,1 4-11 0,3-1 1 15,-3 6 0-15,4-6 0 0,-1 1 10 16,0 2 0-16,0 0 0 0,4 1 8 0,7-7 10 0,-3 6 2 16,3 0 1-16,0 1 0 0,3 2 6 0,1-3 1 15,3 4 0-15,7-1 0 0,-3 1-20 0,0 3-8 16,6-4 8-16,1 4-8 0,0-7 11 0,0 4-3 16,3 2-8-16,1-2 12 0,-1-1-12 0,1-2 0 15,-1 2 0-15,-3 1 0 0,3-1 0 0,-3 4 0 16,0-7-9-16,-4 4 9 0,-3-1 0 0,-1 1 8 15,1-1 1-15,-4 1 0 0,0-1 0 0,-3-2 0 16,-4 2 0-16,4-2 0 0,-4-1 10 0,-4 3 1 0,0-2 1 0,-6-1 0 16,3 0 6-16,-8 1 1 0,5-1 0 15,-8 0 0-15,0 1-12 0,0-1-1 0,-3-3-1 0,-1 0 0 16,1 1-14-16,0-1 8 0,-4-3-8 0,0 3 0 16,0-3 0-16,-4 0 0 0,4 0 0 0,-3-3 0 31,3 0-28-31,3 3-4 0,1-4-2 0,-4 1 0 15,4 0-74-15,6 0-14 0,5 0-3 0,2 0-1 16,8 3-53-16,11-4-10 0,0-2-3 0,7-3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25T16:19:31.9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110 0 403 0,'0'0'36'0,"0"0"-36"0,0 0 0 0,0 0 0 16,0 0 354-16,0 0 64 0,0 0 13 0,0 0 2 15,0 0-308-15,0 0-61 0,0 0-13 0,0 0-3 16,0 0-14-16,0 0-3 0,0 0-1 0,0 0 0 15,0 0-16-15,0 0-3 0,0 0-1 0,0 0 0 16,0 0 40-16,0 0 8 0,0 13 2 0,-3-1 0 16,3 1-8-16,-4 0 0 0,0 3-1 0,1-1 0 0,3 4-12 0,-7 4-3 15,3-1 0-15,1 3 0 16,-1 4 2-16,0-4 0 0,1 7 0 0,-1-1 0 0,1 8-8 0,-1-8-2 16,-3-2 0-16,3 2 0 0,1-2-12 0,-1 0-2 15,1-4-1-15,-1 0 0 0,-3 1-5 0,4-4 0 16,-1-3-8-16,0-3 12 0,1 3-12 0,3-3 0 15,-4-4 0-15,1 1 0 0,-1 0 16 0,4-4-4 16,-3-3 0-16,3 4 0 0,0-10-12 0,0 0 8 16,0 0-8-16,0 0 0 0,0 0 0 0,0 0 0 15,0 0 0-15,0 0 0 0,0 0-11 0,0 0 11 16,0 0-10-16,0 0 10 0,0 0-24 0,0 0 0 16,0 0 1-16,0 0 0 15,0 0-2-15,0 0-1 0,0 0 0 0,0 0 0 16,0 0-26-16,0 0-6 0,0 0-1 0,0 0 0 15,0 0-147-15,0 0-30 0</inkml:trace>
  <inkml:trace contextRef="#ctx0" brushRef="#br0" timeOffset="317">324 685 2826 0,'0'0'62'0,"0"0"13"0,0 0 2 0,0 0 3 0,0 0-64 0,0 0-16 16,0 0 0-16,0 0 0 0,0 0 0 0,0 0 0 15,0 0 0-15,0 0 0 0,0 0 0 0,0 0 0 16,0 0 0-16,0 0 0 0,0 0 0 0,0 0 0 16,0 0 0-16,0 0 0 0,0 0-9 0,0 0-8 15,0 0-2-15,0 0-808 16,-4 6-161-16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0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9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6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2B92-2E91-4A78-819A-03F4711C424A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customXml" Target="../ink/ink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9.xml"/><Relationship Id="rId18" Type="http://schemas.openxmlformats.org/officeDocument/2006/relationships/image" Target="../media/image29.emf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26.emf"/><Relationship Id="rId17" Type="http://schemas.openxmlformats.org/officeDocument/2006/relationships/customXml" Target="../ink/ink11.xml"/><Relationship Id="rId2" Type="http://schemas.openxmlformats.org/officeDocument/2006/relationships/image" Target="../media/image21.png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11" Type="http://schemas.openxmlformats.org/officeDocument/2006/relationships/customXml" Target="../ink/ink8.xml"/><Relationship Id="rId24" Type="http://schemas.openxmlformats.org/officeDocument/2006/relationships/image" Target="../media/image32.emf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10" Type="http://schemas.openxmlformats.org/officeDocument/2006/relationships/image" Target="../media/image25.emf"/><Relationship Id="rId19" Type="http://schemas.openxmlformats.org/officeDocument/2006/relationships/customXml" Target="../ink/ink12.xml"/><Relationship Id="rId4" Type="http://schemas.openxmlformats.org/officeDocument/2006/relationships/image" Target="../media/image22.emf"/><Relationship Id="rId9" Type="http://schemas.openxmlformats.org/officeDocument/2006/relationships/customXml" Target="../ink/ink7.xml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customXml" Target="../ink/ink25.xml"/><Relationship Id="rId18" Type="http://schemas.openxmlformats.org/officeDocument/2006/relationships/image" Target="../media/image47.emf"/><Relationship Id="rId26" Type="http://schemas.openxmlformats.org/officeDocument/2006/relationships/image" Target="../media/image51.emf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34" Type="http://schemas.openxmlformats.org/officeDocument/2006/relationships/image" Target="../media/image55.emf"/><Relationship Id="rId7" Type="http://schemas.openxmlformats.org/officeDocument/2006/relationships/customXml" Target="../ink/ink22.xml"/><Relationship Id="rId12" Type="http://schemas.openxmlformats.org/officeDocument/2006/relationships/image" Target="../media/image44.emf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2" Type="http://schemas.openxmlformats.org/officeDocument/2006/relationships/image" Target="../media/image39.png"/><Relationship Id="rId16" Type="http://schemas.openxmlformats.org/officeDocument/2006/relationships/image" Target="../media/image46.emf"/><Relationship Id="rId20" Type="http://schemas.openxmlformats.org/officeDocument/2006/relationships/image" Target="../media/image48.emf"/><Relationship Id="rId29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11" Type="http://schemas.openxmlformats.org/officeDocument/2006/relationships/customXml" Target="../ink/ink24.xml"/><Relationship Id="rId24" Type="http://schemas.openxmlformats.org/officeDocument/2006/relationships/image" Target="../media/image50.emf"/><Relationship Id="rId32" Type="http://schemas.openxmlformats.org/officeDocument/2006/relationships/image" Target="../media/image54.emf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52.emf"/><Relationship Id="rId10" Type="http://schemas.openxmlformats.org/officeDocument/2006/relationships/image" Target="../media/image43.emf"/><Relationship Id="rId19" Type="http://schemas.openxmlformats.org/officeDocument/2006/relationships/customXml" Target="../ink/ink28.xml"/><Relationship Id="rId31" Type="http://schemas.openxmlformats.org/officeDocument/2006/relationships/customXml" Target="../ink/ink34.xml"/><Relationship Id="rId4" Type="http://schemas.openxmlformats.org/officeDocument/2006/relationships/image" Target="../media/image40.emf"/><Relationship Id="rId9" Type="http://schemas.openxmlformats.org/officeDocument/2006/relationships/customXml" Target="../ink/ink23.xml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customXml" Target="../ink/ink32.xml"/><Relationship Id="rId30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customXml" Target="../ink/ink37.xml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customXml" Target="../ink/ink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customXml" Target="../ink/ink41.xml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6.emf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89.emf"/><Relationship Id="rId3" Type="http://schemas.openxmlformats.org/officeDocument/2006/relationships/image" Target="../media/image71.emf"/><Relationship Id="rId21" Type="http://schemas.openxmlformats.org/officeDocument/2006/relationships/image" Target="../media/image80.emf"/><Relationship Id="rId34" Type="http://schemas.openxmlformats.org/officeDocument/2006/relationships/customXml" Target="../ink/ink58.xml"/><Relationship Id="rId7" Type="http://schemas.openxmlformats.org/officeDocument/2006/relationships/image" Target="../media/image73.emf"/><Relationship Id="rId12" Type="http://schemas.openxmlformats.org/officeDocument/2006/relationships/customXml" Target="../ink/ink47.xml"/><Relationship Id="rId17" Type="http://schemas.openxmlformats.org/officeDocument/2006/relationships/image" Target="../media/image78.emf"/><Relationship Id="rId25" Type="http://schemas.openxmlformats.org/officeDocument/2006/relationships/image" Target="../media/image82.emf"/><Relationship Id="rId33" Type="http://schemas.openxmlformats.org/officeDocument/2006/relationships/image" Target="../media/image86.emf"/><Relationship Id="rId38" Type="http://schemas.openxmlformats.org/officeDocument/2006/relationships/customXml" Target="../ink/ink60.xml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.xml"/><Relationship Id="rId11" Type="http://schemas.openxmlformats.org/officeDocument/2006/relationships/image" Target="../media/image75.emf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88.emf"/><Relationship Id="rId5" Type="http://schemas.openxmlformats.org/officeDocument/2006/relationships/image" Target="../media/image72.emf"/><Relationship Id="rId15" Type="http://schemas.openxmlformats.org/officeDocument/2006/relationships/image" Target="../media/image77.emf"/><Relationship Id="rId23" Type="http://schemas.openxmlformats.org/officeDocument/2006/relationships/image" Target="../media/image81.emf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10" Type="http://schemas.openxmlformats.org/officeDocument/2006/relationships/customXml" Target="../ink/ink46.xml"/><Relationship Id="rId19" Type="http://schemas.openxmlformats.org/officeDocument/2006/relationships/image" Target="../media/image79.emf"/><Relationship Id="rId31" Type="http://schemas.openxmlformats.org/officeDocument/2006/relationships/image" Target="../media/image85.emf"/><Relationship Id="rId4" Type="http://schemas.openxmlformats.org/officeDocument/2006/relationships/customXml" Target="../ink/ink43.xml"/><Relationship Id="rId9" Type="http://schemas.openxmlformats.org/officeDocument/2006/relationships/image" Target="../media/image74.emf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83.emf"/><Relationship Id="rId30" Type="http://schemas.openxmlformats.org/officeDocument/2006/relationships/customXml" Target="../ink/ink56.xml"/><Relationship Id="rId35" Type="http://schemas.openxmlformats.org/officeDocument/2006/relationships/image" Target="../media/image8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7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4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7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3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3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5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591AF-B6D9-4249-8C74-7177A134F857}"/>
                  </a:ext>
                </a:extLst>
              </p14:cNvPr>
              <p14:cNvContentPartPr/>
              <p14:nvPr/>
            </p14:nvContentPartPr>
            <p14:xfrm>
              <a:off x="1053152" y="4814964"/>
              <a:ext cx="590400" cy="537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591AF-B6D9-4249-8C74-7177A134F8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152" y="4805964"/>
                <a:ext cx="6080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9AA11B5-BD12-48AD-AC96-3613A8C1D080}"/>
                  </a:ext>
                </a:extLst>
              </p14:cNvPr>
              <p14:cNvContentPartPr/>
              <p14:nvPr/>
            </p14:nvContentPartPr>
            <p14:xfrm>
              <a:off x="962432" y="4762044"/>
              <a:ext cx="6362640" cy="1374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9AA11B5-BD12-48AD-AC96-3613A8C1D0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432" y="4753044"/>
                <a:ext cx="638028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7AF0C7-EFD0-4B2C-892F-25D795226D71}"/>
                  </a:ext>
                </a:extLst>
              </p14:cNvPr>
              <p14:cNvContentPartPr/>
              <p14:nvPr/>
            </p14:nvContentPartPr>
            <p14:xfrm>
              <a:off x="6434734" y="5492422"/>
              <a:ext cx="2632320" cy="5504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7AF0C7-EFD0-4B2C-892F-25D795226D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25734" y="5483422"/>
                <a:ext cx="2649960" cy="5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5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B3A92E5-23A6-45FE-943C-292C4CD840EA}"/>
                  </a:ext>
                </a:extLst>
              </p14:cNvPr>
              <p14:cNvContentPartPr/>
              <p14:nvPr/>
            </p14:nvContentPartPr>
            <p14:xfrm>
              <a:off x="4740632" y="1078884"/>
              <a:ext cx="744480" cy="347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B3A92E5-23A6-45FE-943C-292C4CD84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1632" y="1069884"/>
                <a:ext cx="7621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5044965-D1B6-4ED2-8308-4672806D41CC}"/>
                  </a:ext>
                </a:extLst>
              </p14:cNvPr>
              <p14:cNvContentPartPr/>
              <p14:nvPr/>
            </p14:nvContentPartPr>
            <p14:xfrm>
              <a:off x="6086312" y="1073124"/>
              <a:ext cx="2697120" cy="17370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5044965-D1B6-4ED2-8308-4672806D4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7312" y="1064124"/>
                <a:ext cx="2714760" cy="17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7C09EDF-16FC-4AE7-9433-0BCC7056185B}"/>
                  </a:ext>
                </a:extLst>
              </p14:cNvPr>
              <p14:cNvContentPartPr/>
              <p14:nvPr/>
            </p14:nvContentPartPr>
            <p14:xfrm>
              <a:off x="6411752" y="2950164"/>
              <a:ext cx="2266920" cy="384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7C09EDF-16FC-4AE7-9433-0BCC70561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2752" y="2941164"/>
                <a:ext cx="22845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E3E0077-970F-4CC7-85B5-A066431DABD3}"/>
                  </a:ext>
                </a:extLst>
              </p14:cNvPr>
              <p14:cNvContentPartPr/>
              <p14:nvPr/>
            </p14:nvContentPartPr>
            <p14:xfrm>
              <a:off x="6525512" y="3391884"/>
              <a:ext cx="2368440" cy="627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E3E0077-970F-4CC7-85B5-A066431DAB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6512" y="3382884"/>
                <a:ext cx="2386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BE62188-DE42-4161-AD3E-4793D46B852E}"/>
                  </a:ext>
                </a:extLst>
              </p14:cNvPr>
              <p14:cNvContentPartPr/>
              <p14:nvPr/>
            </p14:nvContentPartPr>
            <p14:xfrm>
              <a:off x="6429694" y="4132702"/>
              <a:ext cx="1859400" cy="4050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BE62188-DE42-4161-AD3E-4793D46B85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20694" y="4123702"/>
                <a:ext cx="1877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946DD39-96E5-42C5-A925-37A4A0EF87BE}"/>
                  </a:ext>
                </a:extLst>
              </p14:cNvPr>
              <p14:cNvContentPartPr/>
              <p14:nvPr/>
            </p14:nvContentPartPr>
            <p14:xfrm>
              <a:off x="8569894" y="4242862"/>
              <a:ext cx="117000" cy="2548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946DD39-96E5-42C5-A925-37A4A0EF87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60894" y="4233862"/>
                <a:ext cx="1346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641241E-B1F7-4F5B-9E9E-6EBC8F4BAC69}"/>
                  </a:ext>
                </a:extLst>
              </p14:cNvPr>
              <p14:cNvContentPartPr/>
              <p14:nvPr/>
            </p14:nvContentPartPr>
            <p14:xfrm>
              <a:off x="8578894" y="4495942"/>
              <a:ext cx="92520" cy="1465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641241E-B1F7-4F5B-9E9E-6EBC8F4BAC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69894" y="4486942"/>
                <a:ext cx="110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7D36BEA-0659-4FAD-818B-F6A1FAB2B131}"/>
                  </a:ext>
                </a:extLst>
              </p14:cNvPr>
              <p14:cNvContentPartPr/>
              <p14:nvPr/>
            </p14:nvContentPartPr>
            <p14:xfrm>
              <a:off x="6192094" y="4662262"/>
              <a:ext cx="1493640" cy="312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7D36BEA-0659-4FAD-818B-F6A1FAB2B1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3094" y="4653262"/>
                <a:ext cx="1511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AC07D9E-9917-4A7A-B22F-FFCE1C2468F3}"/>
                  </a:ext>
                </a:extLst>
              </p14:cNvPr>
              <p14:cNvContentPartPr/>
              <p14:nvPr/>
            </p14:nvContentPartPr>
            <p14:xfrm>
              <a:off x="6664774" y="5132422"/>
              <a:ext cx="372960" cy="2530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AC07D9E-9917-4A7A-B22F-FFCE1C2468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5774" y="5123422"/>
                <a:ext cx="390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D965C89-C7AC-49C9-B214-FA9EF2E922C3}"/>
                  </a:ext>
                </a:extLst>
              </p14:cNvPr>
              <p14:cNvContentPartPr/>
              <p14:nvPr/>
            </p14:nvContentPartPr>
            <p14:xfrm>
              <a:off x="6469654" y="5573782"/>
              <a:ext cx="663840" cy="1864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D965C89-C7AC-49C9-B214-FA9EF2E922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60654" y="5564782"/>
                <a:ext cx="681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55F0A9-74FE-4097-BA9A-66143C958685}"/>
                  </a:ext>
                </a:extLst>
              </p14:cNvPr>
              <p14:cNvContentPartPr/>
              <p14:nvPr/>
            </p14:nvContentPartPr>
            <p14:xfrm>
              <a:off x="7382254" y="5132782"/>
              <a:ext cx="1454760" cy="531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55F0A9-74FE-4097-BA9A-66143C9586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73254" y="5123782"/>
                <a:ext cx="1472400" cy="5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2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DE9715-828D-4B77-95F1-44E27D1A79F7}"/>
                  </a:ext>
                </a:extLst>
              </p14:cNvPr>
              <p14:cNvContentPartPr/>
              <p14:nvPr/>
            </p14:nvContentPartPr>
            <p14:xfrm>
              <a:off x="1070014" y="4555702"/>
              <a:ext cx="728280" cy="351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DE9715-828D-4B77-95F1-44E27D1A7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014" y="4546702"/>
                <a:ext cx="7459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1AB140-2590-44D5-84FC-2C6EF5D1E44C}"/>
                  </a:ext>
                </a:extLst>
              </p14:cNvPr>
              <p14:cNvContentPartPr/>
              <p14:nvPr/>
            </p14:nvContentPartPr>
            <p14:xfrm>
              <a:off x="2628454" y="4474702"/>
              <a:ext cx="2240640" cy="938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1AB140-2590-44D5-84FC-2C6EF5D1E4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9454" y="4465702"/>
                <a:ext cx="225828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A597A9-7816-4C18-AA53-8C4C005CC193}"/>
                  </a:ext>
                </a:extLst>
              </p14:cNvPr>
              <p14:cNvContentPartPr/>
              <p14:nvPr/>
            </p14:nvContentPartPr>
            <p14:xfrm>
              <a:off x="7817494" y="4664062"/>
              <a:ext cx="1139040" cy="5731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A597A9-7816-4C18-AA53-8C4C005CC1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8494" y="4655062"/>
                <a:ext cx="115668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812DD31-E250-48B1-9A4B-35B72C93AC85}"/>
                  </a:ext>
                </a:extLst>
              </p14:cNvPr>
              <p14:cNvContentPartPr/>
              <p14:nvPr/>
            </p14:nvContentPartPr>
            <p14:xfrm>
              <a:off x="965974" y="5485582"/>
              <a:ext cx="1902960" cy="641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812DD31-E250-48B1-9A4B-35B72C93AC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974" y="5476582"/>
                <a:ext cx="19206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2C6E943-A304-4B99-8A12-2EF770693F0A}"/>
                  </a:ext>
                </a:extLst>
              </p14:cNvPr>
              <p14:cNvContentPartPr/>
              <p14:nvPr/>
            </p14:nvContentPartPr>
            <p14:xfrm>
              <a:off x="3084214" y="4344382"/>
              <a:ext cx="5468760" cy="1661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2C6E943-A304-4B99-8A12-2EF770693F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5214" y="4335382"/>
                <a:ext cx="5486400" cy="16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3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BD01EA-9434-407A-8443-46CD01B62748}"/>
                  </a:ext>
                </a:extLst>
              </p14:cNvPr>
              <p14:cNvContentPartPr/>
              <p14:nvPr/>
            </p14:nvContentPartPr>
            <p14:xfrm>
              <a:off x="6027934" y="776062"/>
              <a:ext cx="784800" cy="391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BD01EA-9434-407A-8443-46CD01B62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934" y="767062"/>
                <a:ext cx="8024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0E79D4A-8A53-4795-9CA4-A3ABAAF7A80E}"/>
                  </a:ext>
                </a:extLst>
              </p14:cNvPr>
              <p14:cNvContentPartPr/>
              <p14:nvPr/>
            </p14:nvContentPartPr>
            <p14:xfrm>
              <a:off x="5195974" y="1262422"/>
              <a:ext cx="2163600" cy="996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0E79D4A-8A53-4795-9CA4-A3ABAAF7A8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6974" y="1253422"/>
                <a:ext cx="218124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6DE8AEC-B39D-4EC7-892A-DB63C35EAFFC}"/>
                  </a:ext>
                </a:extLst>
              </p14:cNvPr>
              <p14:cNvContentPartPr/>
              <p14:nvPr/>
            </p14:nvContentPartPr>
            <p14:xfrm>
              <a:off x="7369294" y="1715662"/>
              <a:ext cx="106920" cy="572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6DE8AEC-B39D-4EC7-892A-DB63C35EAF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0294" y="1706662"/>
                <a:ext cx="12456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38B19A4-AA2E-4D7B-9849-FA648DC6A62F}"/>
                  </a:ext>
                </a:extLst>
              </p14:cNvPr>
              <p14:cNvContentPartPr/>
              <p14:nvPr/>
            </p14:nvContentPartPr>
            <p14:xfrm>
              <a:off x="7543534" y="1690102"/>
              <a:ext cx="908280" cy="6188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38B19A4-AA2E-4D7B-9849-FA648DC6A6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4534" y="1681102"/>
                <a:ext cx="92592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2891D97-3393-4337-A429-367B797388AB}"/>
                  </a:ext>
                </a:extLst>
              </p14:cNvPr>
              <p14:cNvContentPartPr/>
              <p14:nvPr/>
            </p14:nvContentPartPr>
            <p14:xfrm>
              <a:off x="8556934" y="1654822"/>
              <a:ext cx="508680" cy="650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2891D97-3393-4337-A429-367B797388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7934" y="1645822"/>
                <a:ext cx="5263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7DBEB01-A7E8-4161-B33C-68D90C3EE77D}"/>
                  </a:ext>
                </a:extLst>
              </p14:cNvPr>
              <p14:cNvContentPartPr/>
              <p14:nvPr/>
            </p14:nvContentPartPr>
            <p14:xfrm>
              <a:off x="5360134" y="2617822"/>
              <a:ext cx="309960" cy="523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7DBEB01-A7E8-4161-B33C-68D90C3EE7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1134" y="2608822"/>
                <a:ext cx="32760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489FFCC-5082-49F2-8948-C5AED31DA5CC}"/>
                  </a:ext>
                </a:extLst>
              </p14:cNvPr>
              <p14:cNvContentPartPr/>
              <p14:nvPr/>
            </p14:nvContentPartPr>
            <p14:xfrm>
              <a:off x="5860534" y="2555182"/>
              <a:ext cx="450000" cy="411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489FFCC-5082-49F2-8948-C5AED31DA5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1534" y="2546182"/>
                <a:ext cx="4676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9911E07-EDD6-4265-B1CA-528520F0695D}"/>
                  </a:ext>
                </a:extLst>
              </p14:cNvPr>
              <p14:cNvContentPartPr/>
              <p14:nvPr/>
            </p14:nvContentPartPr>
            <p14:xfrm>
              <a:off x="6382174" y="2605222"/>
              <a:ext cx="1083960" cy="3632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9911E07-EDD6-4265-B1CA-528520F069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73174" y="2596222"/>
                <a:ext cx="11016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5B5D95A-3C1E-4E8A-A142-FFEA547DE555}"/>
                  </a:ext>
                </a:extLst>
              </p14:cNvPr>
              <p14:cNvContentPartPr/>
              <p14:nvPr/>
            </p14:nvContentPartPr>
            <p14:xfrm>
              <a:off x="5677294" y="3112462"/>
              <a:ext cx="1442520" cy="298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5B5D95A-3C1E-4E8A-A142-FFEA547DE55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8294" y="3103462"/>
                <a:ext cx="1460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64950BD-8B3E-4112-B2ED-9C916D3EE7BC}"/>
                  </a:ext>
                </a:extLst>
              </p14:cNvPr>
              <p14:cNvContentPartPr/>
              <p14:nvPr/>
            </p14:nvContentPartPr>
            <p14:xfrm>
              <a:off x="8201254" y="3398302"/>
              <a:ext cx="22320" cy="14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64950BD-8B3E-4112-B2ED-9C916D3EE7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2254" y="3389302"/>
                <a:ext cx="39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984EFDB-3764-4DD6-814E-1A97DA865BA4}"/>
                  </a:ext>
                </a:extLst>
              </p14:cNvPr>
              <p14:cNvContentPartPr/>
              <p14:nvPr/>
            </p14:nvContentPartPr>
            <p14:xfrm>
              <a:off x="6207574" y="3651742"/>
              <a:ext cx="2456280" cy="422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984EFDB-3764-4DD6-814E-1A97DA865B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98574" y="3642742"/>
                <a:ext cx="24739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32168B7-1459-43E2-A151-C76B7270ADCC}"/>
                  </a:ext>
                </a:extLst>
              </p14:cNvPr>
              <p14:cNvContentPartPr/>
              <p14:nvPr/>
            </p14:nvContentPartPr>
            <p14:xfrm>
              <a:off x="7457854" y="2919142"/>
              <a:ext cx="444600" cy="476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32168B7-1459-43E2-A151-C76B7270ADC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48854" y="2910142"/>
                <a:ext cx="4622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5FAD6C2-E0CB-4848-820D-DE366C159B68}"/>
                  </a:ext>
                </a:extLst>
              </p14:cNvPr>
              <p14:cNvContentPartPr/>
              <p14:nvPr/>
            </p14:nvContentPartPr>
            <p14:xfrm>
              <a:off x="6044494" y="4168702"/>
              <a:ext cx="2590920" cy="10468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5FAD6C2-E0CB-4848-820D-DE366C159B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35494" y="4159702"/>
                <a:ext cx="260856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F102300-0BAE-4620-BF11-3A54A71D364C}"/>
                  </a:ext>
                </a:extLst>
              </p14:cNvPr>
              <p14:cNvContentPartPr/>
              <p14:nvPr/>
            </p14:nvContentPartPr>
            <p14:xfrm>
              <a:off x="3935614" y="4718782"/>
              <a:ext cx="3426480" cy="15807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F102300-0BAE-4620-BF11-3A54A71D364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26614" y="4709782"/>
                <a:ext cx="3444120" cy="15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71ED8B3-026C-4D47-B62B-0759F0F5CE5A}"/>
                  </a:ext>
                </a:extLst>
              </p14:cNvPr>
              <p14:cNvContentPartPr/>
              <p14:nvPr/>
            </p14:nvContentPartPr>
            <p14:xfrm>
              <a:off x="8501854" y="5911102"/>
              <a:ext cx="10440" cy="2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71ED8B3-026C-4D47-B62B-0759F0F5CE5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492854" y="5902102"/>
                <a:ext cx="28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449302E-BE2A-4C1B-B77C-ED3B33D52EA4}"/>
                  </a:ext>
                </a:extLst>
              </p14:cNvPr>
              <p14:cNvContentPartPr/>
              <p14:nvPr/>
            </p14:nvContentPartPr>
            <p14:xfrm>
              <a:off x="7669894" y="5452462"/>
              <a:ext cx="595800" cy="4521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449302E-BE2A-4C1B-B77C-ED3B33D52E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60894" y="5443462"/>
                <a:ext cx="61344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9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00CBB3-52F2-43E6-B141-3DF69FD5675B}"/>
                  </a:ext>
                </a:extLst>
              </p14:cNvPr>
              <p14:cNvContentPartPr/>
              <p14:nvPr/>
            </p14:nvContentPartPr>
            <p14:xfrm>
              <a:off x="298620" y="1199062"/>
              <a:ext cx="693720" cy="545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00CBB3-52F2-43E6-B141-3DF69FD567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20" y="1190062"/>
                <a:ext cx="7113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D198089-EFEE-43FB-8232-34A9D5FAB35A}"/>
                  </a:ext>
                </a:extLst>
              </p14:cNvPr>
              <p14:cNvContentPartPr/>
              <p14:nvPr/>
            </p14:nvContentPartPr>
            <p14:xfrm>
              <a:off x="1524420" y="1723942"/>
              <a:ext cx="766080" cy="420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D198089-EFEE-43FB-8232-34A9D5FAB3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5420" y="1714942"/>
                <a:ext cx="783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1DC5EC0-6428-451D-A816-4061697A7881}"/>
                  </a:ext>
                </a:extLst>
              </p14:cNvPr>
              <p14:cNvContentPartPr/>
              <p14:nvPr/>
            </p14:nvContentPartPr>
            <p14:xfrm>
              <a:off x="823860" y="892342"/>
              <a:ext cx="7817040" cy="29674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1DC5EC0-6428-451D-A816-4061697A78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860" y="883342"/>
                <a:ext cx="7834680" cy="29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55A136D-9D21-4A53-9545-A0A50136FD3E}"/>
                  </a:ext>
                </a:extLst>
              </p14:cNvPr>
              <p14:cNvContentPartPr/>
              <p14:nvPr/>
            </p14:nvContentPartPr>
            <p14:xfrm>
              <a:off x="6268054" y="3525022"/>
              <a:ext cx="2393280" cy="17431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55A136D-9D21-4A53-9545-A0A50136FD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9054" y="3516022"/>
                <a:ext cx="2410920" cy="17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6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D4583E-02FA-4CAD-AFAB-6495687CD5AD}"/>
                  </a:ext>
                </a:extLst>
              </p14:cNvPr>
              <p14:cNvContentPartPr/>
              <p14:nvPr/>
            </p14:nvContentPartPr>
            <p14:xfrm>
              <a:off x="965974" y="783982"/>
              <a:ext cx="700200" cy="554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D4583E-02FA-4CAD-AFAB-6495687CD5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974" y="774982"/>
                <a:ext cx="7178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FE9FA97-A996-408A-974D-A519B8074F3A}"/>
                  </a:ext>
                </a:extLst>
              </p14:cNvPr>
              <p14:cNvContentPartPr/>
              <p14:nvPr/>
            </p14:nvContentPartPr>
            <p14:xfrm>
              <a:off x="1158574" y="683542"/>
              <a:ext cx="7662960" cy="5361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FE9FA97-A996-408A-974D-A519B8074F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574" y="674542"/>
                <a:ext cx="7680600" cy="53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2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0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0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8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9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5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3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4C2BD94-7915-480A-B82C-E372A5143327}"/>
                  </a:ext>
                </a:extLst>
              </p14:cNvPr>
              <p14:cNvContentPartPr/>
              <p14:nvPr/>
            </p14:nvContentPartPr>
            <p14:xfrm>
              <a:off x="761552" y="184284"/>
              <a:ext cx="5308920" cy="5191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4C2BD94-7915-480A-B82C-E372A51433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552" y="175284"/>
                <a:ext cx="53265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5CFE4AC-2DD3-42C5-A867-8FEE09865D40}"/>
                  </a:ext>
                </a:extLst>
              </p14:cNvPr>
              <p14:cNvContentPartPr/>
              <p14:nvPr/>
            </p14:nvContentPartPr>
            <p14:xfrm>
              <a:off x="6278912" y="272124"/>
              <a:ext cx="1356120" cy="4071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5CFE4AC-2DD3-42C5-A867-8FEE09865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9912" y="263124"/>
                <a:ext cx="13737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F8D37BC-B4EF-4C71-AD9E-45A816B19F2C}"/>
                  </a:ext>
                </a:extLst>
              </p14:cNvPr>
              <p14:cNvContentPartPr/>
              <p14:nvPr/>
            </p14:nvContentPartPr>
            <p14:xfrm>
              <a:off x="4088312" y="1084644"/>
              <a:ext cx="890640" cy="4669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F8D37BC-B4EF-4C71-AD9E-45A816B19F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312" y="1075644"/>
                <a:ext cx="90828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439A78-DB3A-41A0-BB05-E7952169D910}"/>
                  </a:ext>
                </a:extLst>
              </p14:cNvPr>
              <p14:cNvContentPartPr/>
              <p14:nvPr/>
            </p14:nvContentPartPr>
            <p14:xfrm>
              <a:off x="1486232" y="1093644"/>
              <a:ext cx="2312280" cy="619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439A78-DB3A-41A0-BB05-E7952169D9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7232" y="1084644"/>
                <a:ext cx="23299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CD535BB-C605-4B9F-81CA-29638B825010}"/>
                  </a:ext>
                </a:extLst>
              </p14:cNvPr>
              <p14:cNvContentPartPr/>
              <p14:nvPr/>
            </p14:nvContentPartPr>
            <p14:xfrm>
              <a:off x="5072552" y="996804"/>
              <a:ext cx="1981440" cy="703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CD535BB-C605-4B9F-81CA-29638B8250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3552" y="987804"/>
                <a:ext cx="199908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89C27DC-C883-4477-A2E0-029967F17984}"/>
                  </a:ext>
                </a:extLst>
              </p14:cNvPr>
              <p14:cNvContentPartPr/>
              <p14:nvPr/>
            </p14:nvContentPartPr>
            <p14:xfrm>
              <a:off x="3531032" y="1847484"/>
              <a:ext cx="4189320" cy="786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89C27DC-C883-4477-A2E0-029967F179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2032" y="1838484"/>
                <a:ext cx="42069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5E4DA99-8808-4776-932B-747C5D9AEEC7}"/>
                  </a:ext>
                </a:extLst>
              </p14:cNvPr>
              <p14:cNvContentPartPr/>
              <p14:nvPr/>
            </p14:nvContentPartPr>
            <p14:xfrm>
              <a:off x="4193432" y="2839644"/>
              <a:ext cx="1267200" cy="6159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5E4DA99-8808-4776-932B-747C5D9AEE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4432" y="2830644"/>
                <a:ext cx="128484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0D21AD8-D438-443C-B25F-D4DBF93777D6}"/>
                  </a:ext>
                </a:extLst>
              </p14:cNvPr>
              <p14:cNvContentPartPr/>
              <p14:nvPr/>
            </p14:nvContentPartPr>
            <p14:xfrm>
              <a:off x="5794352" y="2788524"/>
              <a:ext cx="880920" cy="4755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0D21AD8-D438-443C-B25F-D4DBF93777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5352" y="2779524"/>
                <a:ext cx="8985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42F0AE1-7964-4980-BEA2-360F85390084}"/>
                  </a:ext>
                </a:extLst>
              </p14:cNvPr>
              <p14:cNvContentPartPr/>
              <p14:nvPr/>
            </p14:nvContentPartPr>
            <p14:xfrm>
              <a:off x="589112" y="2760084"/>
              <a:ext cx="8501760" cy="17974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42F0AE1-7964-4980-BEA2-360F853900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0112" y="2751084"/>
                <a:ext cx="8519400" cy="18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DADEEE0-B8C7-4B18-BB3C-C2ECC18E8A7A}"/>
                  </a:ext>
                </a:extLst>
              </p14:cNvPr>
              <p14:cNvContentPartPr/>
              <p14:nvPr/>
            </p14:nvContentPartPr>
            <p14:xfrm>
              <a:off x="787472" y="4646844"/>
              <a:ext cx="6960240" cy="2718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DADEEE0-B8C7-4B18-BB3C-C2ECC18E8A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472" y="4637844"/>
                <a:ext cx="6977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3CFC905-D9AF-446A-9192-9CB282421236}"/>
                  </a:ext>
                </a:extLst>
              </p14:cNvPr>
              <p14:cNvContentPartPr/>
              <p14:nvPr/>
            </p14:nvContentPartPr>
            <p14:xfrm>
              <a:off x="739592" y="4767804"/>
              <a:ext cx="1946520" cy="40608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3CFC905-D9AF-446A-9192-9CB2824212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592" y="4758804"/>
                <a:ext cx="19641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10C6213-9470-4BD2-AFAE-CBFCA6F1AD6B}"/>
                  </a:ext>
                </a:extLst>
              </p14:cNvPr>
              <p14:cNvContentPartPr/>
              <p14:nvPr/>
            </p14:nvContentPartPr>
            <p14:xfrm>
              <a:off x="3204152" y="4857804"/>
              <a:ext cx="467280" cy="3322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10C6213-9470-4BD2-AFAE-CBFCA6F1AD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5152" y="4848804"/>
                <a:ext cx="4849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B44A9861-7C78-4D1A-9F95-6C8017F83678}"/>
                  </a:ext>
                </a:extLst>
              </p14:cNvPr>
              <p14:cNvContentPartPr/>
              <p14:nvPr/>
            </p14:nvContentPartPr>
            <p14:xfrm>
              <a:off x="3072032" y="4947444"/>
              <a:ext cx="1949040" cy="6793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B44A9861-7C78-4D1A-9F95-6C8017F836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63032" y="4938444"/>
                <a:ext cx="196668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E2444D5-ADAE-419B-9F47-28027A20F8A5}"/>
                  </a:ext>
                </a:extLst>
              </p14:cNvPr>
              <p14:cNvContentPartPr/>
              <p14:nvPr/>
            </p14:nvContentPartPr>
            <p14:xfrm>
              <a:off x="5378552" y="4973004"/>
              <a:ext cx="2256480" cy="4820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E2444D5-ADAE-419B-9F47-28027A20F8A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69552" y="4964004"/>
                <a:ext cx="2274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2E6FBBB-A26F-4E52-B1A0-C0145996CD3A}"/>
                  </a:ext>
                </a:extLst>
              </p14:cNvPr>
              <p14:cNvContentPartPr/>
              <p14:nvPr/>
            </p14:nvContentPartPr>
            <p14:xfrm>
              <a:off x="692072" y="5379084"/>
              <a:ext cx="1662120" cy="43668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2E6FBBB-A26F-4E52-B1A0-C0145996CD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3072" y="5370084"/>
                <a:ext cx="16797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F0D161-678C-45DE-A1D2-6544CDE24AC0}"/>
                  </a:ext>
                </a:extLst>
              </p14:cNvPr>
              <p14:cNvContentPartPr/>
              <p14:nvPr/>
            </p14:nvContentPartPr>
            <p14:xfrm>
              <a:off x="2637152" y="5716404"/>
              <a:ext cx="1552680" cy="70128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F0D161-678C-45DE-A1D2-6544CDE24A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8152" y="5707404"/>
                <a:ext cx="15703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F0317DA1-A1FC-4F51-BF9F-042F95D60EF2}"/>
                  </a:ext>
                </a:extLst>
              </p14:cNvPr>
              <p14:cNvContentPartPr/>
              <p14:nvPr/>
            </p14:nvContentPartPr>
            <p14:xfrm>
              <a:off x="2606552" y="5653044"/>
              <a:ext cx="5805360" cy="77472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F0317DA1-A1FC-4F51-BF9F-042F95D60E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97552" y="5644044"/>
                <a:ext cx="582300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DB9D221-9EAB-4CA8-ADBB-DA01B5C0A380}"/>
                  </a:ext>
                </a:extLst>
              </p14:cNvPr>
              <p14:cNvContentPartPr/>
              <p14:nvPr/>
            </p14:nvContentPartPr>
            <p14:xfrm>
              <a:off x="604592" y="6171444"/>
              <a:ext cx="1645920" cy="51660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DB9D221-9EAB-4CA8-ADBB-DA01B5C0A3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5592" y="6162444"/>
                <a:ext cx="16635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8755CE34-8F8C-4C56-B7E3-16D0FACEAD6E}"/>
                  </a:ext>
                </a:extLst>
              </p14:cNvPr>
              <p14:cNvContentPartPr/>
              <p14:nvPr/>
            </p14:nvContentPartPr>
            <p14:xfrm>
              <a:off x="2829392" y="6409044"/>
              <a:ext cx="1724760" cy="46944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8755CE34-8F8C-4C56-B7E3-16D0FACEAD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20392" y="6400044"/>
                <a:ext cx="1742400" cy="4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1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7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7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7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3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2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7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Huang</dc:creator>
  <cp:lastModifiedBy>Yi Huang</cp:lastModifiedBy>
  <cp:revision>46</cp:revision>
  <dcterms:created xsi:type="dcterms:W3CDTF">2020-02-07T08:02:24Z</dcterms:created>
  <dcterms:modified xsi:type="dcterms:W3CDTF">2020-02-25T16:29:44Z</dcterms:modified>
</cp:coreProperties>
</file>